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81813" cy="10002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492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453C6-3612-489C-9532-81E3742E1DF7}" type="datetimeFigureOut">
              <a:rPr lang="en-US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280E1-2863-4579-A060-E7B51807C39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CECF0-B370-47F8-9B61-17F75008B1CC}" type="datetimeFigureOut">
              <a:rPr lang="en-US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F0DB3-3CAC-4804-9EE2-C39BF9E6893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FF8FC-E10A-4E04-B293-33A89F9A1980}" type="datetimeFigureOut">
              <a:rPr lang="en-US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F6AB2-A405-43E3-A225-96E15B36692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9B325-FE8B-4545-A7BC-84B04DDC922C}" type="datetimeFigureOut">
              <a:rPr lang="en-US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9C316-2028-4F4F-8C9E-D9B02A8C15F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CF9BD-38A5-469D-8CF8-CD460F32FB50}" type="datetimeFigureOut">
              <a:rPr lang="en-US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951F0-A29E-4604-8821-5FF1ED8C0D0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F91E8-A06D-4BF7-9DAC-23978DDF8882}" type="datetimeFigureOut">
              <a:rPr lang="en-US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9B958-62B0-4A57-B30C-049BF4DF8F1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30F84-0C58-4EFC-AA62-6E01D7AD3C42}" type="datetimeFigureOut">
              <a:rPr lang="en-US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0DEC9-033E-4E61-BB70-00C25DA0FCE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893E5-D458-445C-993A-DF5B890D0C65}" type="datetimeFigureOut">
              <a:rPr lang="en-US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9697F-D147-4E69-9E20-A990BBD3621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510F7-2BDE-429C-B9AC-AB6DE3353379}" type="datetimeFigureOut">
              <a:rPr lang="en-US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B47F8-9BA7-4558-9E87-9DE103BEAB1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DCD2E-55F2-4BA4-8350-BC38363AE464}" type="datetimeFigureOut">
              <a:rPr lang="en-US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D2392-A691-445F-934D-C0192BEE6C5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AF4D9-2B7C-4B7A-AF93-B03000CFE7E3}" type="datetimeFigureOut">
              <a:rPr lang="en-US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3A174-966A-4A80-B556-DD7E9957BB1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47AA20-02CC-4894-B1D8-E00E8AC8816A}" type="datetimeFigureOut">
              <a:rPr lang="en-US"/>
              <a:pPr>
                <a:defRPr/>
              </a:pPr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96E2B7-0C50-4942-AFAD-8346E505F75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/>
          <p:cNvPicPr>
            <a:picLocks noChangeAspect="1" noChangeArrowheads="1"/>
          </p:cNvPicPr>
          <p:nvPr/>
        </p:nvPicPr>
        <p:blipFill>
          <a:blip r:embed="rId2"/>
          <a:srcRect l="23500" t="14890" r="23750" b="15111"/>
          <a:stretch>
            <a:fillRect/>
          </a:stretch>
        </p:blipFill>
        <p:spPr bwMode="auto">
          <a:xfrm>
            <a:off x="76200" y="106363"/>
            <a:ext cx="8915400" cy="665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381000" y="4648200"/>
            <a:ext cx="3467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/>
              <a:t>Conservatorio Ghedini di Cuneo</a:t>
            </a:r>
          </a:p>
          <a:p>
            <a:r>
              <a:rPr lang="it-IT"/>
              <a:t>Stagione 2017.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35</TotalTime>
  <Words>6</Words>
  <Application>Microsoft Office PowerPoint</Application>
  <PresentationFormat>Presentazione su schermo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blank</vt:lpstr>
      <vt:lpstr>Diapositiva 1</vt:lpstr>
    </vt:vector>
  </TitlesOfParts>
  <Company>Politecnico di Torino - DET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Roberto Merletti</dc:creator>
  <cp:lastModifiedBy>elisaf</cp:lastModifiedBy>
  <cp:revision>3</cp:revision>
  <cp:lastPrinted>2017-03-25T08:16:26Z</cp:lastPrinted>
  <dcterms:created xsi:type="dcterms:W3CDTF">2017-03-16T12:55:18Z</dcterms:created>
  <dcterms:modified xsi:type="dcterms:W3CDTF">2017-03-30T07:25:34Z</dcterms:modified>
</cp:coreProperties>
</file>