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7" r:id="rId4"/>
    <p:sldId id="279" r:id="rId5"/>
    <p:sldId id="280" r:id="rId6"/>
    <p:sldId id="267" r:id="rId7"/>
    <p:sldId id="268" r:id="rId8"/>
    <p:sldId id="282" r:id="rId9"/>
    <p:sldId id="283" r:id="rId10"/>
    <p:sldId id="273" r:id="rId11"/>
    <p:sldId id="284" r:id="rId12"/>
    <p:sldId id="308" r:id="rId13"/>
    <p:sldId id="288" r:id="rId14"/>
    <p:sldId id="262" r:id="rId15"/>
    <p:sldId id="289" r:id="rId16"/>
    <p:sldId id="263" r:id="rId17"/>
    <p:sldId id="264" r:id="rId18"/>
    <p:sldId id="270" r:id="rId19"/>
    <p:sldId id="293" r:id="rId20"/>
    <p:sldId id="274" r:id="rId21"/>
    <p:sldId id="294" r:id="rId22"/>
    <p:sldId id="271" r:id="rId23"/>
    <p:sldId id="295" r:id="rId24"/>
    <p:sldId id="296" r:id="rId25"/>
    <p:sldId id="297" r:id="rId26"/>
    <p:sldId id="299" r:id="rId27"/>
    <p:sldId id="300" r:id="rId28"/>
    <p:sldId id="303" r:id="rId29"/>
    <p:sldId id="305" r:id="rId30"/>
    <p:sldId id="304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MSV01\Documents\Boriano\dati%20e%20contesto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400" baseline="0" dirty="0">
                <a:latin typeface="Cambria" pitchFamily="18" charset="0"/>
              </a:rPr>
              <a:t>Diagnosi </a:t>
            </a:r>
            <a:r>
              <a:rPr lang="it-IT" sz="1400" baseline="0" dirty="0" err="1">
                <a:latin typeface="Cambria" pitchFamily="18" charset="0"/>
              </a:rPr>
              <a:t>p.ti</a:t>
            </a:r>
            <a:r>
              <a:rPr lang="it-IT" sz="1400" baseline="0" dirty="0">
                <a:latin typeface="Cambria" pitchFamily="18" charset="0"/>
              </a:rPr>
              <a:t> attività </a:t>
            </a:r>
            <a:r>
              <a:rPr lang="it-IT" sz="1400" baseline="0" dirty="0" err="1">
                <a:latin typeface="Cambria" pitchFamily="18" charset="0"/>
              </a:rPr>
              <a:t>Montagnaterapia</a:t>
            </a:r>
            <a:r>
              <a:rPr lang="it-IT" sz="1400" baseline="0" dirty="0">
                <a:latin typeface="Cambria" pitchFamily="18" charset="0"/>
              </a:rPr>
              <a:t> </a:t>
            </a:r>
          </a:p>
          <a:p>
            <a:pPr>
              <a:defRPr/>
            </a:pPr>
            <a:r>
              <a:rPr lang="it-IT" sz="1400" baseline="0" dirty="0">
                <a:latin typeface="Cambria" pitchFamily="18" charset="0"/>
              </a:rPr>
              <a:t>Area Nord ASLCN1 anno 2020</a:t>
            </a:r>
            <a:endParaRPr lang="it-IT" sz="1000" baseline="0" dirty="0"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271791514374227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43247261422946"/>
          <c:y val="0.25306340569597702"/>
          <c:w val="0.37579922743959726"/>
          <c:h val="0.65516733918266756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contesto!$B$51:$B$56</c:f>
              <c:strCache>
                <c:ptCount val="6"/>
                <c:pt idx="0">
                  <c:v>psicosi </c:v>
                </c:pt>
                <c:pt idx="1">
                  <c:v>dist. Umore </c:v>
                </c:pt>
                <c:pt idx="2">
                  <c:v>dist. Personalità</c:v>
                </c:pt>
                <c:pt idx="3">
                  <c:v>disturbo cognitivo</c:v>
                </c:pt>
                <c:pt idx="4">
                  <c:v>DCA</c:v>
                </c:pt>
                <c:pt idx="5">
                  <c:v>autismo</c:v>
                </c:pt>
              </c:strCache>
            </c:strRef>
          </c:cat>
          <c:val>
            <c:numRef>
              <c:f>contesto!$C$51:$C$56</c:f>
              <c:numCache>
                <c:formatCode>General</c:formatCode>
                <c:ptCount val="6"/>
                <c:pt idx="0">
                  <c:v>19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9-404D-B0D7-4A5B56E5D7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5458937198067635"/>
          <c:y val="0.33173745173745395"/>
          <c:w val="0.34138460953250821"/>
          <c:h val="0.42576758986208058"/>
        </c:manualLayout>
      </c:layout>
      <c:overlay val="0"/>
      <c:txPr>
        <a:bodyPr/>
        <a:lstStyle/>
        <a:p>
          <a:pPr>
            <a:defRPr baseline="0">
              <a:latin typeface="Cambria" pitchFamily="18" charset="0"/>
            </a:defRPr>
          </a:pPr>
          <a:endParaRPr lang="it-IT"/>
        </a:p>
      </c:txPr>
    </c:legend>
    <c:plotVisOnly val="1"/>
    <c:dispBlanksAs val="zero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563CC-DDFD-8746-BFC0-87FAD502A0CB}" type="doc">
      <dgm:prSet loTypeId="urn:microsoft.com/office/officeart/2005/8/layout/gear1" loCatId="" qsTypeId="urn:microsoft.com/office/officeart/2005/8/quickstyle/simple1#2" qsCatId="simple" csTypeId="urn:microsoft.com/office/officeart/2005/8/colors/accent1_2#2" csCatId="accent1" phldr="1"/>
      <dgm:spPr/>
    </dgm:pt>
    <dgm:pt modelId="{E0B3C814-D820-B642-9151-E64BFACFFAAC}">
      <dgm:prSet phldrT="[Testo]" custT="1"/>
      <dgm:spPr/>
      <dgm:t>
        <a:bodyPr/>
        <a:lstStyle/>
        <a:p>
          <a:r>
            <a:rPr lang="it-IT" sz="1000" dirty="0"/>
            <a:t>DIPARTIMENTO SALUTE MENTALE</a:t>
          </a:r>
        </a:p>
      </dgm:t>
    </dgm:pt>
    <dgm:pt modelId="{1FC653C4-37C6-134E-8571-1E1B2CBA7BAF}" type="parTrans" cxnId="{67F66921-C5C3-0340-BAC9-3B85AEBAFCF9}">
      <dgm:prSet/>
      <dgm:spPr/>
      <dgm:t>
        <a:bodyPr/>
        <a:lstStyle/>
        <a:p>
          <a:endParaRPr lang="it-IT"/>
        </a:p>
      </dgm:t>
    </dgm:pt>
    <dgm:pt modelId="{F954C6D0-9618-E941-824B-75CAE5AE286F}" type="sibTrans" cxnId="{67F66921-C5C3-0340-BAC9-3B85AEBAFCF9}">
      <dgm:prSet/>
      <dgm:spPr/>
      <dgm:t>
        <a:bodyPr/>
        <a:lstStyle/>
        <a:p>
          <a:endParaRPr lang="it-IT"/>
        </a:p>
      </dgm:t>
    </dgm:pt>
    <dgm:pt modelId="{C0AF3684-DE26-CB47-96B5-39788196C5A4}">
      <dgm:prSet phldrT="[Testo]" custT="1"/>
      <dgm:spPr/>
      <dgm:t>
        <a:bodyPr/>
        <a:lstStyle/>
        <a:p>
          <a:r>
            <a:rPr lang="it-IT" sz="1400" dirty="0"/>
            <a:t>UNITO </a:t>
          </a:r>
          <a:r>
            <a:rPr lang="it-IT" sz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Dipartimento di Filosofia e Scienze dell’educazione</a:t>
          </a:r>
          <a:endParaRPr lang="it-IT" sz="1400" dirty="0"/>
        </a:p>
      </dgm:t>
    </dgm:pt>
    <dgm:pt modelId="{B8583BC8-907C-374C-852D-67C5E5E14581}" type="parTrans" cxnId="{FE0552D2-C8B7-4C4A-843D-A1C4C553DBE1}">
      <dgm:prSet/>
      <dgm:spPr/>
      <dgm:t>
        <a:bodyPr/>
        <a:lstStyle/>
        <a:p>
          <a:endParaRPr lang="it-IT"/>
        </a:p>
      </dgm:t>
    </dgm:pt>
    <dgm:pt modelId="{C081212B-9CAB-1240-B5EE-10AC0E8BD3F2}" type="sibTrans" cxnId="{FE0552D2-C8B7-4C4A-843D-A1C4C553DBE1}">
      <dgm:prSet/>
      <dgm:spPr/>
      <dgm:t>
        <a:bodyPr/>
        <a:lstStyle/>
        <a:p>
          <a:endParaRPr lang="it-IT"/>
        </a:p>
      </dgm:t>
    </dgm:pt>
    <dgm:pt modelId="{41949DBD-B7EA-9446-8D75-90FAF07501A1}">
      <dgm:prSet phldrT="[Testo]" custT="1"/>
      <dgm:spPr/>
      <dgm:t>
        <a:bodyPr/>
        <a:lstStyle/>
        <a:p>
          <a:r>
            <a:rPr lang="it-IT" sz="1400" dirty="0"/>
            <a:t>DORS</a:t>
          </a:r>
          <a:r>
            <a:rPr lang="it-IT" sz="1050" dirty="0"/>
            <a:t> </a:t>
          </a:r>
        </a:p>
        <a:p>
          <a:r>
            <a:rPr lang="it-IT" sz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Centro di documentazione regionale per la promozione della salute</a:t>
          </a:r>
          <a:endParaRPr lang="it-IT" sz="1050" dirty="0"/>
        </a:p>
      </dgm:t>
    </dgm:pt>
    <dgm:pt modelId="{29B914D0-F415-C348-9D07-52D7E7DA8B96}" type="parTrans" cxnId="{6CCB80A4-9F14-A94A-AD12-D511AE04F651}">
      <dgm:prSet/>
      <dgm:spPr/>
      <dgm:t>
        <a:bodyPr/>
        <a:lstStyle/>
        <a:p>
          <a:endParaRPr lang="it-IT"/>
        </a:p>
      </dgm:t>
    </dgm:pt>
    <dgm:pt modelId="{CB64D303-4FCA-004A-83D2-1E16D62A0AA2}" type="sibTrans" cxnId="{6CCB80A4-9F14-A94A-AD12-D511AE04F651}">
      <dgm:prSet/>
      <dgm:spPr/>
      <dgm:t>
        <a:bodyPr/>
        <a:lstStyle/>
        <a:p>
          <a:endParaRPr lang="it-IT"/>
        </a:p>
      </dgm:t>
    </dgm:pt>
    <dgm:pt modelId="{18ECA9CE-72A2-784F-A9FC-4408A170C6DE}">
      <dgm:prSet custT="1"/>
      <dgm:spPr/>
      <dgm:t>
        <a:bodyPr/>
        <a:lstStyle/>
        <a:p>
          <a:pPr algn="ctr"/>
          <a:endParaRPr lang="it-IT" sz="700" dirty="0"/>
        </a:p>
      </dgm:t>
    </dgm:pt>
    <dgm:pt modelId="{B8D32005-B678-3448-8DFB-B7325998A866}" type="parTrans" cxnId="{6CF62918-5035-664A-913F-3ED6AF9BA4AC}">
      <dgm:prSet/>
      <dgm:spPr/>
      <dgm:t>
        <a:bodyPr/>
        <a:lstStyle/>
        <a:p>
          <a:endParaRPr lang="it-IT"/>
        </a:p>
      </dgm:t>
    </dgm:pt>
    <dgm:pt modelId="{E608E59D-7889-0843-A1E4-51A2D6E56646}" type="sibTrans" cxnId="{6CF62918-5035-664A-913F-3ED6AF9BA4AC}">
      <dgm:prSet/>
      <dgm:spPr/>
      <dgm:t>
        <a:bodyPr/>
        <a:lstStyle/>
        <a:p>
          <a:endParaRPr lang="it-IT"/>
        </a:p>
      </dgm:t>
    </dgm:pt>
    <dgm:pt modelId="{B9D5FCD1-674B-E549-A4E7-7B641C81979A}">
      <dgm:prSet custT="1"/>
      <dgm:spPr/>
      <dgm:t>
        <a:bodyPr/>
        <a:lstStyle/>
        <a:p>
          <a:pPr algn="ctr"/>
          <a:r>
            <a:rPr lang="it-IT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</a:t>
          </a:r>
          <a:r>
            <a:rPr lang="it-IT"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NUOVI STRUMENTI DI VALUTAZIONE</a:t>
          </a:r>
          <a:r>
            <a:rPr lang="it-IT" sz="9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	</a:t>
          </a:r>
          <a:r>
            <a:rPr lang="it-IT" sz="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					</a:t>
          </a:r>
          <a:endParaRPr lang="it-IT" sz="700" dirty="0"/>
        </a:p>
      </dgm:t>
    </dgm:pt>
    <dgm:pt modelId="{3BB1BB34-C29E-E54F-819E-C943EDEB8FF2}" type="parTrans" cxnId="{34BFE562-0E5F-0248-A260-709CC6574B94}">
      <dgm:prSet/>
      <dgm:spPr/>
      <dgm:t>
        <a:bodyPr/>
        <a:lstStyle/>
        <a:p>
          <a:endParaRPr lang="it-IT"/>
        </a:p>
      </dgm:t>
    </dgm:pt>
    <dgm:pt modelId="{7FC87E52-885D-8E41-9597-D7E36A2D22D6}" type="sibTrans" cxnId="{34BFE562-0E5F-0248-A260-709CC6574B94}">
      <dgm:prSet/>
      <dgm:spPr/>
      <dgm:t>
        <a:bodyPr/>
        <a:lstStyle/>
        <a:p>
          <a:endParaRPr lang="it-IT"/>
        </a:p>
      </dgm:t>
    </dgm:pt>
    <dgm:pt modelId="{0457A99F-4D49-4746-A369-F9B60B5C6C9D}">
      <dgm:prSet custT="1"/>
      <dgm:spPr/>
      <dgm:t>
        <a:bodyPr/>
        <a:lstStyle/>
        <a:p>
          <a:pPr algn="ctr"/>
          <a:endParaRPr lang="it-IT" sz="700" dirty="0"/>
        </a:p>
      </dgm:t>
    </dgm:pt>
    <dgm:pt modelId="{C7E9989B-F440-9644-A61C-157E18B77DA6}" type="parTrans" cxnId="{0814FA6F-2B57-3846-8B54-CA103A970F21}">
      <dgm:prSet/>
      <dgm:spPr/>
      <dgm:t>
        <a:bodyPr/>
        <a:lstStyle/>
        <a:p>
          <a:endParaRPr lang="it-IT"/>
        </a:p>
      </dgm:t>
    </dgm:pt>
    <dgm:pt modelId="{8BF2ACAF-4CC4-A94C-833C-56A951C44E28}" type="sibTrans" cxnId="{0814FA6F-2B57-3846-8B54-CA103A970F21}">
      <dgm:prSet/>
      <dgm:spPr/>
      <dgm:t>
        <a:bodyPr/>
        <a:lstStyle/>
        <a:p>
          <a:endParaRPr lang="it-IT"/>
        </a:p>
      </dgm:t>
    </dgm:pt>
    <dgm:pt modelId="{610C8EFC-E76D-A34F-A791-A45C8C5FEC4B}">
      <dgm:prSet/>
      <dgm:spPr/>
      <dgm:t>
        <a:bodyPr/>
        <a:lstStyle/>
        <a:p>
          <a:pPr algn="l"/>
          <a:endParaRPr lang="it-IT" sz="700" dirty="0"/>
        </a:p>
      </dgm:t>
    </dgm:pt>
    <dgm:pt modelId="{7B548BCC-0EC1-9242-9AF1-70E9D588391C}" type="parTrans" cxnId="{77EBD262-60C5-1941-A2F0-1D010B706184}">
      <dgm:prSet/>
      <dgm:spPr/>
      <dgm:t>
        <a:bodyPr/>
        <a:lstStyle/>
        <a:p>
          <a:endParaRPr lang="it-IT"/>
        </a:p>
      </dgm:t>
    </dgm:pt>
    <dgm:pt modelId="{80BE7DCB-24C8-144E-A7F3-1B5F3947F3BD}" type="sibTrans" cxnId="{77EBD262-60C5-1941-A2F0-1D010B706184}">
      <dgm:prSet/>
      <dgm:spPr/>
      <dgm:t>
        <a:bodyPr/>
        <a:lstStyle/>
        <a:p>
          <a:endParaRPr lang="it-IT"/>
        </a:p>
      </dgm:t>
    </dgm:pt>
    <dgm:pt modelId="{8CF75638-4D72-4A47-BE4D-0A604954FBB7}">
      <dgm:prSet custT="1"/>
      <dgm:spPr/>
      <dgm:t>
        <a:bodyPr/>
        <a:lstStyle/>
        <a:p>
          <a:pPr algn="l"/>
          <a:r>
            <a:rPr lang="it-IT"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DALLO STRUMENTO DI VALUTAZIONE AL PROGETTO</a:t>
          </a:r>
          <a:endParaRPr lang="it-IT" sz="1000" dirty="0"/>
        </a:p>
      </dgm:t>
    </dgm:pt>
    <dgm:pt modelId="{79CA17DE-1FE1-C846-B822-F24C6D0E4F4D}" type="parTrans" cxnId="{7E140A07-D24B-A04D-B4B1-A89566466437}">
      <dgm:prSet/>
      <dgm:spPr/>
      <dgm:t>
        <a:bodyPr/>
        <a:lstStyle/>
        <a:p>
          <a:endParaRPr lang="it-IT"/>
        </a:p>
      </dgm:t>
    </dgm:pt>
    <dgm:pt modelId="{5C84F3E3-D1D8-DB41-8C82-92C1A7905FDD}" type="sibTrans" cxnId="{7E140A07-D24B-A04D-B4B1-A89566466437}">
      <dgm:prSet/>
      <dgm:spPr/>
      <dgm:t>
        <a:bodyPr/>
        <a:lstStyle/>
        <a:p>
          <a:endParaRPr lang="it-IT"/>
        </a:p>
      </dgm:t>
    </dgm:pt>
    <dgm:pt modelId="{FFB4F039-AEDB-B247-AF71-F22F24369580}">
      <dgm:prSet/>
      <dgm:spPr/>
      <dgm:t>
        <a:bodyPr/>
        <a:lstStyle/>
        <a:p>
          <a:pPr algn="l"/>
          <a:endParaRPr lang="it-IT" sz="700" dirty="0"/>
        </a:p>
      </dgm:t>
    </dgm:pt>
    <dgm:pt modelId="{1697AB58-A926-9644-84AE-C47A4E968D62}" type="parTrans" cxnId="{2A0F6032-CABD-FF48-8EB5-F14D4D97BBEA}">
      <dgm:prSet/>
      <dgm:spPr/>
      <dgm:t>
        <a:bodyPr/>
        <a:lstStyle/>
        <a:p>
          <a:endParaRPr lang="it-IT"/>
        </a:p>
      </dgm:t>
    </dgm:pt>
    <dgm:pt modelId="{B878F091-A0DC-D84D-AFA7-CA1CCDC4CF47}" type="sibTrans" cxnId="{2A0F6032-CABD-FF48-8EB5-F14D4D97BBEA}">
      <dgm:prSet/>
      <dgm:spPr/>
      <dgm:t>
        <a:bodyPr/>
        <a:lstStyle/>
        <a:p>
          <a:endParaRPr lang="it-IT"/>
        </a:p>
      </dgm:t>
    </dgm:pt>
    <dgm:pt modelId="{0C8A2A0F-3917-B14C-93BF-6FB93FA69F3F}">
      <dgm:prSet custT="1"/>
      <dgm:spPr/>
      <dgm:t>
        <a:bodyPr/>
        <a:lstStyle/>
        <a:p>
          <a:pPr algn="l"/>
          <a:endParaRPr lang="it-IT" sz="1000" dirty="0"/>
        </a:p>
      </dgm:t>
    </dgm:pt>
    <dgm:pt modelId="{2ED6AFD6-3388-8944-89B0-7D4DED4EACF1}" type="parTrans" cxnId="{B24E1A00-551D-434F-A343-2775ADC627E7}">
      <dgm:prSet/>
      <dgm:spPr/>
      <dgm:t>
        <a:bodyPr/>
        <a:lstStyle/>
        <a:p>
          <a:endParaRPr lang="it-IT"/>
        </a:p>
      </dgm:t>
    </dgm:pt>
    <dgm:pt modelId="{2E368BB7-5C5F-B04C-9B99-1D2FB2B47BE4}" type="sibTrans" cxnId="{B24E1A00-551D-434F-A343-2775ADC627E7}">
      <dgm:prSet/>
      <dgm:spPr/>
      <dgm:t>
        <a:bodyPr/>
        <a:lstStyle/>
        <a:p>
          <a:endParaRPr lang="it-IT"/>
        </a:p>
      </dgm:t>
    </dgm:pt>
    <dgm:pt modelId="{4F74EA3A-4DCA-2C45-94D8-AB1D48331FFE}">
      <dgm:prSet custT="1"/>
      <dgm:spPr/>
      <dgm:t>
        <a:bodyPr/>
        <a:lstStyle/>
        <a:p>
          <a:pPr algn="l"/>
          <a:r>
            <a:rPr lang="it-IT" sz="1000" dirty="0">
              <a:latin typeface="Georgia" panose="02040502050405020303" pitchFamily="18" charset="0"/>
            </a:rPr>
            <a:t>INSERIMENTO SUL DATABASE </a:t>
          </a:r>
          <a:r>
            <a:rPr lang="it-IT" sz="1000" dirty="0" err="1">
              <a:latin typeface="Georgia" panose="02040502050405020303" pitchFamily="18" charset="0"/>
            </a:rPr>
            <a:t>Pro.Sa</a:t>
          </a:r>
          <a:r>
            <a:rPr lang="it-IT" sz="1000" dirty="0">
              <a:latin typeface="Georgia" panose="02040502050405020303" pitchFamily="18" charset="0"/>
            </a:rPr>
            <a:t>.</a:t>
          </a:r>
        </a:p>
      </dgm:t>
    </dgm:pt>
    <dgm:pt modelId="{8A8BC78A-E3A8-CE4D-88EA-02FAC9DA4A12}" type="parTrans" cxnId="{6C8BEE31-6487-9745-A259-AE76F16CB869}">
      <dgm:prSet/>
      <dgm:spPr/>
      <dgm:t>
        <a:bodyPr/>
        <a:lstStyle/>
        <a:p>
          <a:endParaRPr lang="it-IT"/>
        </a:p>
      </dgm:t>
    </dgm:pt>
    <dgm:pt modelId="{8CC0A689-59CF-0D49-A4D0-73C6CB0DE18B}" type="sibTrans" cxnId="{6C8BEE31-6487-9745-A259-AE76F16CB869}">
      <dgm:prSet/>
      <dgm:spPr/>
      <dgm:t>
        <a:bodyPr/>
        <a:lstStyle/>
        <a:p>
          <a:endParaRPr lang="it-IT"/>
        </a:p>
      </dgm:t>
    </dgm:pt>
    <dgm:pt modelId="{65854815-A1A1-D34B-A6F4-2FFBBD665760}" type="pres">
      <dgm:prSet presAssocID="{B99563CC-DDFD-8746-BFC0-87FAD502A0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8776C74-6AF3-9740-B7C8-A7ABD3E36685}" type="pres">
      <dgm:prSet presAssocID="{E0B3C814-D820-B642-9151-E64BFACFFAAC}" presName="gear1" presStyleLbl="node1" presStyleIdx="0" presStyleCnt="3" custLinFactNeighborX="14561" custLinFactNeighborY="2080">
        <dgm:presLayoutVars>
          <dgm:chMax val="1"/>
          <dgm:bulletEnabled val="1"/>
        </dgm:presLayoutVars>
      </dgm:prSet>
      <dgm:spPr/>
    </dgm:pt>
    <dgm:pt modelId="{48C69297-0D8E-8E4F-92E0-DF6BB7BBA4A8}" type="pres">
      <dgm:prSet presAssocID="{E0B3C814-D820-B642-9151-E64BFACFFAAC}" presName="gear1srcNode" presStyleLbl="node1" presStyleIdx="0" presStyleCnt="3"/>
      <dgm:spPr/>
    </dgm:pt>
    <dgm:pt modelId="{A7380ECB-80E1-DC4B-A6DC-C071BF9F6564}" type="pres">
      <dgm:prSet presAssocID="{E0B3C814-D820-B642-9151-E64BFACFFAAC}" presName="gear1dstNode" presStyleLbl="node1" presStyleIdx="0" presStyleCnt="3"/>
      <dgm:spPr/>
    </dgm:pt>
    <dgm:pt modelId="{CC77D65A-18F2-B948-9E8C-1BD83D10D15E}" type="pres">
      <dgm:prSet presAssocID="{C0AF3684-DE26-CB47-96B5-39788196C5A4}" presName="gear2" presStyleLbl="node1" presStyleIdx="1" presStyleCnt="3" custScaleX="144792" custScaleY="127204" custLinFactNeighborX="-17786" custLinFactNeighborY="18114">
        <dgm:presLayoutVars>
          <dgm:chMax val="1"/>
          <dgm:bulletEnabled val="1"/>
        </dgm:presLayoutVars>
      </dgm:prSet>
      <dgm:spPr/>
    </dgm:pt>
    <dgm:pt modelId="{AE4D5308-5A22-9748-88DA-C2A7D03B5611}" type="pres">
      <dgm:prSet presAssocID="{C0AF3684-DE26-CB47-96B5-39788196C5A4}" presName="gear2srcNode" presStyleLbl="node1" presStyleIdx="1" presStyleCnt="3"/>
      <dgm:spPr/>
    </dgm:pt>
    <dgm:pt modelId="{5EA5581A-AA8D-5643-AEDA-DCC34F41E2FA}" type="pres">
      <dgm:prSet presAssocID="{C0AF3684-DE26-CB47-96B5-39788196C5A4}" presName="gear2dstNode" presStyleLbl="node1" presStyleIdx="1" presStyleCnt="3"/>
      <dgm:spPr/>
    </dgm:pt>
    <dgm:pt modelId="{5A5F82F4-637D-B146-8787-6FA72661129D}" type="pres">
      <dgm:prSet presAssocID="{C0AF3684-DE26-CB47-96B5-39788196C5A4}" presName="gear2ch" presStyleLbl="fgAcc1" presStyleIdx="0" presStyleCnt="2" custLinFactNeighborX="-53367" custLinFactNeighborY="87363">
        <dgm:presLayoutVars>
          <dgm:chMax val="0"/>
          <dgm:bulletEnabled val="1"/>
        </dgm:presLayoutVars>
      </dgm:prSet>
      <dgm:spPr/>
    </dgm:pt>
    <dgm:pt modelId="{2F604571-17B9-664B-BB06-BFFB71E903D9}" type="pres">
      <dgm:prSet presAssocID="{41949DBD-B7EA-9446-8D75-90FAF07501A1}" presName="gear3" presStyleLbl="node1" presStyleIdx="2" presStyleCnt="3" custScaleX="137927" custScaleY="135680"/>
      <dgm:spPr/>
    </dgm:pt>
    <dgm:pt modelId="{395561F8-0864-4143-9D3E-3D82F1415AB9}" type="pres">
      <dgm:prSet presAssocID="{41949DBD-B7EA-9446-8D75-90FAF07501A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4B41555-7183-FE44-9B39-C747C9284DAE}" type="pres">
      <dgm:prSet presAssocID="{41949DBD-B7EA-9446-8D75-90FAF07501A1}" presName="gear3srcNode" presStyleLbl="node1" presStyleIdx="2" presStyleCnt="3"/>
      <dgm:spPr/>
    </dgm:pt>
    <dgm:pt modelId="{7EF26EFE-A415-BE40-88FC-7FD0E24EB1DB}" type="pres">
      <dgm:prSet presAssocID="{41949DBD-B7EA-9446-8D75-90FAF07501A1}" presName="gear3dstNode" presStyleLbl="node1" presStyleIdx="2" presStyleCnt="3"/>
      <dgm:spPr/>
    </dgm:pt>
    <dgm:pt modelId="{E74789DA-8C73-4A4B-B568-B293D5B8CD58}" type="pres">
      <dgm:prSet presAssocID="{41949DBD-B7EA-9446-8D75-90FAF07501A1}" presName="gear3ch" presStyleLbl="fgAcc1" presStyleIdx="1" presStyleCnt="2" custScaleX="116102" custScaleY="121704" custLinFactNeighborX="46005" custLinFactNeighborY="-59411">
        <dgm:presLayoutVars>
          <dgm:chMax val="0"/>
          <dgm:bulletEnabled val="1"/>
        </dgm:presLayoutVars>
      </dgm:prSet>
      <dgm:spPr/>
    </dgm:pt>
    <dgm:pt modelId="{0941784C-3113-BD4C-9064-62927CD63275}" type="pres">
      <dgm:prSet presAssocID="{F954C6D0-9618-E941-824B-75CAE5AE286F}" presName="connector1" presStyleLbl="sibTrans2D1" presStyleIdx="0" presStyleCnt="3" custLinFactNeighborX="20040" custLinFactNeighborY="-8938"/>
      <dgm:spPr/>
    </dgm:pt>
    <dgm:pt modelId="{AF519CD4-DAA1-3148-949D-533D9B30DDA3}" type="pres">
      <dgm:prSet presAssocID="{C081212B-9CAB-1240-B5EE-10AC0E8BD3F2}" presName="connector2" presStyleLbl="sibTrans2D1" presStyleIdx="1" presStyleCnt="3" custLinFactNeighborX="-31921" custLinFactNeighborY="-2876"/>
      <dgm:spPr/>
    </dgm:pt>
    <dgm:pt modelId="{846AB9A0-2269-3B44-9A16-DE9C53AC82A7}" type="pres">
      <dgm:prSet presAssocID="{CB64D303-4FCA-004A-83D2-1E16D62A0AA2}" presName="connector3" presStyleLbl="sibTrans2D1" presStyleIdx="2" presStyleCnt="3" custLinFactNeighborX="-19745" custLinFactNeighborY="-8925"/>
      <dgm:spPr/>
    </dgm:pt>
  </dgm:ptLst>
  <dgm:cxnLst>
    <dgm:cxn modelId="{B24E1A00-551D-434F-A343-2775ADC627E7}" srcId="{41949DBD-B7EA-9446-8D75-90FAF07501A1}" destId="{0C8A2A0F-3917-B14C-93BF-6FB93FA69F3F}" srcOrd="4" destOrd="0" parTransId="{2ED6AFD6-3388-8944-89B0-7D4DED4EACF1}" sibTransId="{2E368BB7-5C5F-B04C-9B99-1D2FB2B47BE4}"/>
    <dgm:cxn modelId="{5D66AC03-ACC4-C940-A14B-26352DD60887}" type="presOf" srcId="{41949DBD-B7EA-9446-8D75-90FAF07501A1}" destId="{7EF26EFE-A415-BE40-88FC-7FD0E24EB1DB}" srcOrd="3" destOrd="0" presId="urn:microsoft.com/office/officeart/2005/8/layout/gear1"/>
    <dgm:cxn modelId="{7E140A07-D24B-A04D-B4B1-A89566466437}" srcId="{41949DBD-B7EA-9446-8D75-90FAF07501A1}" destId="{8CF75638-4D72-4A47-BE4D-0A604954FBB7}" srcOrd="2" destOrd="0" parTransId="{79CA17DE-1FE1-C846-B822-F24C6D0E4F4D}" sibTransId="{5C84F3E3-D1D8-DB41-8C82-92C1A7905FDD}"/>
    <dgm:cxn modelId="{F76A0A0E-FFE9-D440-A534-F24E89AA22D7}" type="presOf" srcId="{FFB4F039-AEDB-B247-AF71-F22F24369580}" destId="{E74789DA-8C73-4A4B-B568-B293D5B8CD58}" srcOrd="0" destOrd="0" presId="urn:microsoft.com/office/officeart/2005/8/layout/gear1"/>
    <dgm:cxn modelId="{6CF62918-5035-664A-913F-3ED6AF9BA4AC}" srcId="{C0AF3684-DE26-CB47-96B5-39788196C5A4}" destId="{18ECA9CE-72A2-784F-A9FC-4408A170C6DE}" srcOrd="0" destOrd="0" parTransId="{B8D32005-B678-3448-8DFB-B7325998A866}" sibTransId="{E608E59D-7889-0843-A1E4-51A2D6E56646}"/>
    <dgm:cxn modelId="{A71BAB1B-A6A9-D047-B297-8F050320A104}" type="presOf" srcId="{0C8A2A0F-3917-B14C-93BF-6FB93FA69F3F}" destId="{E74789DA-8C73-4A4B-B568-B293D5B8CD58}" srcOrd="0" destOrd="4" presId="urn:microsoft.com/office/officeart/2005/8/layout/gear1"/>
    <dgm:cxn modelId="{67F66921-C5C3-0340-BAC9-3B85AEBAFCF9}" srcId="{B99563CC-DDFD-8746-BFC0-87FAD502A0CB}" destId="{E0B3C814-D820-B642-9151-E64BFACFFAAC}" srcOrd="0" destOrd="0" parTransId="{1FC653C4-37C6-134E-8571-1E1B2CBA7BAF}" sibTransId="{F954C6D0-9618-E941-824B-75CAE5AE286F}"/>
    <dgm:cxn modelId="{6C8BEE31-6487-9745-A259-AE76F16CB869}" srcId="{41949DBD-B7EA-9446-8D75-90FAF07501A1}" destId="{4F74EA3A-4DCA-2C45-94D8-AB1D48331FFE}" srcOrd="3" destOrd="0" parTransId="{8A8BC78A-E3A8-CE4D-88EA-02FAC9DA4A12}" sibTransId="{8CC0A689-59CF-0D49-A4D0-73C6CB0DE18B}"/>
    <dgm:cxn modelId="{2A0F6032-CABD-FF48-8EB5-F14D4D97BBEA}" srcId="{41949DBD-B7EA-9446-8D75-90FAF07501A1}" destId="{FFB4F039-AEDB-B247-AF71-F22F24369580}" srcOrd="0" destOrd="0" parTransId="{1697AB58-A926-9644-84AE-C47A4E968D62}" sibTransId="{B878F091-A0DC-D84D-AFA7-CA1CCDC4CF47}"/>
    <dgm:cxn modelId="{05F79732-DB54-3D46-B8DE-C59C6C1FF80B}" type="presOf" srcId="{C0AF3684-DE26-CB47-96B5-39788196C5A4}" destId="{CC77D65A-18F2-B948-9E8C-1BD83D10D15E}" srcOrd="0" destOrd="0" presId="urn:microsoft.com/office/officeart/2005/8/layout/gear1"/>
    <dgm:cxn modelId="{74E5F338-0D46-284B-A745-3F11EEA33E21}" type="presOf" srcId="{E0B3C814-D820-B642-9151-E64BFACFFAAC}" destId="{48776C74-6AF3-9740-B7C8-A7ABD3E36685}" srcOrd="0" destOrd="0" presId="urn:microsoft.com/office/officeart/2005/8/layout/gear1"/>
    <dgm:cxn modelId="{971F0157-17C4-3248-8AD3-26E5A97E520F}" type="presOf" srcId="{41949DBD-B7EA-9446-8D75-90FAF07501A1}" destId="{2F604571-17B9-664B-BB06-BFFB71E903D9}" srcOrd="0" destOrd="0" presId="urn:microsoft.com/office/officeart/2005/8/layout/gear1"/>
    <dgm:cxn modelId="{3C557C5C-AC07-994C-98F3-62540FC4108A}" type="presOf" srcId="{CB64D303-4FCA-004A-83D2-1E16D62A0AA2}" destId="{846AB9A0-2269-3B44-9A16-DE9C53AC82A7}" srcOrd="0" destOrd="0" presId="urn:microsoft.com/office/officeart/2005/8/layout/gear1"/>
    <dgm:cxn modelId="{77EBD262-60C5-1941-A2F0-1D010B706184}" srcId="{41949DBD-B7EA-9446-8D75-90FAF07501A1}" destId="{610C8EFC-E76D-A34F-A791-A45C8C5FEC4B}" srcOrd="1" destOrd="0" parTransId="{7B548BCC-0EC1-9242-9AF1-70E9D588391C}" sibTransId="{80BE7DCB-24C8-144E-A7F3-1B5F3947F3BD}"/>
    <dgm:cxn modelId="{34BFE562-0E5F-0248-A260-709CC6574B94}" srcId="{C0AF3684-DE26-CB47-96B5-39788196C5A4}" destId="{B9D5FCD1-674B-E549-A4E7-7B641C81979A}" srcOrd="2" destOrd="0" parTransId="{3BB1BB34-C29E-E54F-819E-C943EDEB8FF2}" sibTransId="{7FC87E52-885D-8E41-9597-D7E36A2D22D6}"/>
    <dgm:cxn modelId="{14913F66-938D-0647-A22D-1D7087683C84}" type="presOf" srcId="{8CF75638-4D72-4A47-BE4D-0A604954FBB7}" destId="{E74789DA-8C73-4A4B-B568-B293D5B8CD58}" srcOrd="0" destOrd="2" presId="urn:microsoft.com/office/officeart/2005/8/layout/gear1"/>
    <dgm:cxn modelId="{73829467-DE84-FA4D-AA4E-387B37652A51}" type="presOf" srcId="{E0B3C814-D820-B642-9151-E64BFACFFAAC}" destId="{48C69297-0D8E-8E4F-92E0-DF6BB7BBA4A8}" srcOrd="1" destOrd="0" presId="urn:microsoft.com/office/officeart/2005/8/layout/gear1"/>
    <dgm:cxn modelId="{068A556B-56A1-B44C-B428-982D25162236}" type="presOf" srcId="{41949DBD-B7EA-9446-8D75-90FAF07501A1}" destId="{395561F8-0864-4143-9D3E-3D82F1415AB9}" srcOrd="1" destOrd="0" presId="urn:microsoft.com/office/officeart/2005/8/layout/gear1"/>
    <dgm:cxn modelId="{0814FA6F-2B57-3846-8B54-CA103A970F21}" srcId="{C0AF3684-DE26-CB47-96B5-39788196C5A4}" destId="{0457A99F-4D49-4746-A369-F9B60B5C6C9D}" srcOrd="1" destOrd="0" parTransId="{C7E9989B-F440-9644-A61C-157E18B77DA6}" sibTransId="{8BF2ACAF-4CC4-A94C-833C-56A951C44E28}"/>
    <dgm:cxn modelId="{6F21698E-7E5A-A342-A925-AB4BE91B7E6B}" type="presOf" srcId="{41949DBD-B7EA-9446-8D75-90FAF07501A1}" destId="{94B41555-7183-FE44-9B39-C747C9284DAE}" srcOrd="2" destOrd="0" presId="urn:microsoft.com/office/officeart/2005/8/layout/gear1"/>
    <dgm:cxn modelId="{8D4F5C91-40D2-DA43-B741-B159609728B6}" type="presOf" srcId="{4F74EA3A-4DCA-2C45-94D8-AB1D48331FFE}" destId="{E74789DA-8C73-4A4B-B568-B293D5B8CD58}" srcOrd="0" destOrd="3" presId="urn:microsoft.com/office/officeart/2005/8/layout/gear1"/>
    <dgm:cxn modelId="{4A22CB91-0E62-AA4C-B354-BEC15D6D8280}" type="presOf" srcId="{F954C6D0-9618-E941-824B-75CAE5AE286F}" destId="{0941784C-3113-BD4C-9064-62927CD63275}" srcOrd="0" destOrd="0" presId="urn:microsoft.com/office/officeart/2005/8/layout/gear1"/>
    <dgm:cxn modelId="{2D2C7B9D-305E-434E-B3A7-457F00C79DF4}" type="presOf" srcId="{0457A99F-4D49-4746-A369-F9B60B5C6C9D}" destId="{5A5F82F4-637D-B146-8787-6FA72661129D}" srcOrd="0" destOrd="1" presId="urn:microsoft.com/office/officeart/2005/8/layout/gear1"/>
    <dgm:cxn modelId="{017EA59D-457C-3141-BFA6-324073CD3218}" type="presOf" srcId="{C081212B-9CAB-1240-B5EE-10AC0E8BD3F2}" destId="{AF519CD4-DAA1-3148-949D-533D9B30DDA3}" srcOrd="0" destOrd="0" presId="urn:microsoft.com/office/officeart/2005/8/layout/gear1"/>
    <dgm:cxn modelId="{D6D7ECA1-6BEA-C145-8E6B-A2B4F6A93FFF}" type="presOf" srcId="{18ECA9CE-72A2-784F-A9FC-4408A170C6DE}" destId="{5A5F82F4-637D-B146-8787-6FA72661129D}" srcOrd="0" destOrd="0" presId="urn:microsoft.com/office/officeart/2005/8/layout/gear1"/>
    <dgm:cxn modelId="{6CCB80A4-9F14-A94A-AD12-D511AE04F651}" srcId="{B99563CC-DDFD-8746-BFC0-87FAD502A0CB}" destId="{41949DBD-B7EA-9446-8D75-90FAF07501A1}" srcOrd="2" destOrd="0" parTransId="{29B914D0-F415-C348-9D07-52D7E7DA8B96}" sibTransId="{CB64D303-4FCA-004A-83D2-1E16D62A0AA2}"/>
    <dgm:cxn modelId="{4ECFA3B5-C7E1-6846-9DB5-7A1F2F0C6445}" type="presOf" srcId="{B99563CC-DDFD-8746-BFC0-87FAD502A0CB}" destId="{65854815-A1A1-D34B-A6F4-2FFBBD665760}" srcOrd="0" destOrd="0" presId="urn:microsoft.com/office/officeart/2005/8/layout/gear1"/>
    <dgm:cxn modelId="{0382FEBC-0EB3-884F-A66A-F3086BCBDA6E}" type="presOf" srcId="{610C8EFC-E76D-A34F-A791-A45C8C5FEC4B}" destId="{E74789DA-8C73-4A4B-B568-B293D5B8CD58}" srcOrd="0" destOrd="1" presId="urn:microsoft.com/office/officeart/2005/8/layout/gear1"/>
    <dgm:cxn modelId="{108DBFC8-837B-F849-95FC-6A584D964CCE}" type="presOf" srcId="{B9D5FCD1-674B-E549-A4E7-7B641C81979A}" destId="{5A5F82F4-637D-B146-8787-6FA72661129D}" srcOrd="0" destOrd="2" presId="urn:microsoft.com/office/officeart/2005/8/layout/gear1"/>
    <dgm:cxn modelId="{718588CE-6D70-EE43-83DA-6CD8740D4F08}" type="presOf" srcId="{C0AF3684-DE26-CB47-96B5-39788196C5A4}" destId="{AE4D5308-5A22-9748-88DA-C2A7D03B5611}" srcOrd="1" destOrd="0" presId="urn:microsoft.com/office/officeart/2005/8/layout/gear1"/>
    <dgm:cxn modelId="{FE0552D2-C8B7-4C4A-843D-A1C4C553DBE1}" srcId="{B99563CC-DDFD-8746-BFC0-87FAD502A0CB}" destId="{C0AF3684-DE26-CB47-96B5-39788196C5A4}" srcOrd="1" destOrd="0" parTransId="{B8583BC8-907C-374C-852D-67C5E5E14581}" sibTransId="{C081212B-9CAB-1240-B5EE-10AC0E8BD3F2}"/>
    <dgm:cxn modelId="{2AA25CD2-1246-134B-A0C0-BF124F67E040}" type="presOf" srcId="{C0AF3684-DE26-CB47-96B5-39788196C5A4}" destId="{5EA5581A-AA8D-5643-AEDA-DCC34F41E2FA}" srcOrd="2" destOrd="0" presId="urn:microsoft.com/office/officeart/2005/8/layout/gear1"/>
    <dgm:cxn modelId="{042CC1E8-88C0-0242-AC18-D7AC11F65911}" type="presOf" srcId="{E0B3C814-D820-B642-9151-E64BFACFFAAC}" destId="{A7380ECB-80E1-DC4B-A6DC-C071BF9F6564}" srcOrd="2" destOrd="0" presId="urn:microsoft.com/office/officeart/2005/8/layout/gear1"/>
    <dgm:cxn modelId="{545819A5-80E8-5942-AAAC-F6712E0C4D5D}" type="presParOf" srcId="{65854815-A1A1-D34B-A6F4-2FFBBD665760}" destId="{48776C74-6AF3-9740-B7C8-A7ABD3E36685}" srcOrd="0" destOrd="0" presId="urn:microsoft.com/office/officeart/2005/8/layout/gear1"/>
    <dgm:cxn modelId="{CFF470AB-B2F8-974D-A9E1-CB17FA10D57A}" type="presParOf" srcId="{65854815-A1A1-D34B-A6F4-2FFBBD665760}" destId="{48C69297-0D8E-8E4F-92E0-DF6BB7BBA4A8}" srcOrd="1" destOrd="0" presId="urn:microsoft.com/office/officeart/2005/8/layout/gear1"/>
    <dgm:cxn modelId="{C59DEE32-B833-1A43-BB7C-FC3FC309A2D0}" type="presParOf" srcId="{65854815-A1A1-D34B-A6F4-2FFBBD665760}" destId="{A7380ECB-80E1-DC4B-A6DC-C071BF9F6564}" srcOrd="2" destOrd="0" presId="urn:microsoft.com/office/officeart/2005/8/layout/gear1"/>
    <dgm:cxn modelId="{02DE7B24-BF23-7B4F-B292-FAFC7751C5F1}" type="presParOf" srcId="{65854815-A1A1-D34B-A6F4-2FFBBD665760}" destId="{CC77D65A-18F2-B948-9E8C-1BD83D10D15E}" srcOrd="3" destOrd="0" presId="urn:microsoft.com/office/officeart/2005/8/layout/gear1"/>
    <dgm:cxn modelId="{95E517FB-625F-7C4E-A55F-70E339FDFD93}" type="presParOf" srcId="{65854815-A1A1-D34B-A6F4-2FFBBD665760}" destId="{AE4D5308-5A22-9748-88DA-C2A7D03B5611}" srcOrd="4" destOrd="0" presId="urn:microsoft.com/office/officeart/2005/8/layout/gear1"/>
    <dgm:cxn modelId="{E5C95781-5EE1-D644-A82B-ACBDCA8AE7E0}" type="presParOf" srcId="{65854815-A1A1-D34B-A6F4-2FFBBD665760}" destId="{5EA5581A-AA8D-5643-AEDA-DCC34F41E2FA}" srcOrd="5" destOrd="0" presId="urn:microsoft.com/office/officeart/2005/8/layout/gear1"/>
    <dgm:cxn modelId="{65F94E2C-B8F9-BE40-9FA3-DFA297B6AA12}" type="presParOf" srcId="{65854815-A1A1-D34B-A6F4-2FFBBD665760}" destId="{5A5F82F4-637D-B146-8787-6FA72661129D}" srcOrd="6" destOrd="0" presId="urn:microsoft.com/office/officeart/2005/8/layout/gear1"/>
    <dgm:cxn modelId="{7E223D3E-113F-CD49-A9E9-A3014FF1F9A9}" type="presParOf" srcId="{65854815-A1A1-D34B-A6F4-2FFBBD665760}" destId="{2F604571-17B9-664B-BB06-BFFB71E903D9}" srcOrd="7" destOrd="0" presId="urn:microsoft.com/office/officeart/2005/8/layout/gear1"/>
    <dgm:cxn modelId="{DA7B4AFD-5FD1-1941-993B-320937CC5516}" type="presParOf" srcId="{65854815-A1A1-D34B-A6F4-2FFBBD665760}" destId="{395561F8-0864-4143-9D3E-3D82F1415AB9}" srcOrd="8" destOrd="0" presId="urn:microsoft.com/office/officeart/2005/8/layout/gear1"/>
    <dgm:cxn modelId="{3218C6CF-D0FE-F046-AD54-EC336F2C4CA1}" type="presParOf" srcId="{65854815-A1A1-D34B-A6F4-2FFBBD665760}" destId="{94B41555-7183-FE44-9B39-C747C9284DAE}" srcOrd="9" destOrd="0" presId="urn:microsoft.com/office/officeart/2005/8/layout/gear1"/>
    <dgm:cxn modelId="{8FF460D4-D818-3B44-8831-20FDAD485C2D}" type="presParOf" srcId="{65854815-A1A1-D34B-A6F4-2FFBBD665760}" destId="{7EF26EFE-A415-BE40-88FC-7FD0E24EB1DB}" srcOrd="10" destOrd="0" presId="urn:microsoft.com/office/officeart/2005/8/layout/gear1"/>
    <dgm:cxn modelId="{B32556FB-4304-1649-937D-359C76189146}" type="presParOf" srcId="{65854815-A1A1-D34B-A6F4-2FFBBD665760}" destId="{E74789DA-8C73-4A4B-B568-B293D5B8CD58}" srcOrd="11" destOrd="0" presId="urn:microsoft.com/office/officeart/2005/8/layout/gear1"/>
    <dgm:cxn modelId="{D8B2CAF5-647F-8C41-9CD1-DB862A66C83A}" type="presParOf" srcId="{65854815-A1A1-D34B-A6F4-2FFBBD665760}" destId="{0941784C-3113-BD4C-9064-62927CD63275}" srcOrd="12" destOrd="0" presId="urn:microsoft.com/office/officeart/2005/8/layout/gear1"/>
    <dgm:cxn modelId="{CE0F1872-ECC9-4E4F-90BB-C23186389B4F}" type="presParOf" srcId="{65854815-A1A1-D34B-A6F4-2FFBBD665760}" destId="{AF519CD4-DAA1-3148-949D-533D9B30DDA3}" srcOrd="13" destOrd="0" presId="urn:microsoft.com/office/officeart/2005/8/layout/gear1"/>
    <dgm:cxn modelId="{9E3205A0-9E84-7647-9E10-2D2582FFFBED}" type="presParOf" srcId="{65854815-A1A1-D34B-A6F4-2FFBBD665760}" destId="{846AB9A0-2269-3B44-9A16-DE9C53AC82A7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33780D-8A79-4AA1-9B36-152F6B2108D5}" type="doc">
      <dgm:prSet loTypeId="urn:microsoft.com/office/officeart/2005/8/layout/lProcess3" loCatId="process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it-IT"/>
        </a:p>
      </dgm:t>
    </dgm:pt>
    <dgm:pt modelId="{7CF457BA-D693-4B48-A434-218C87C493E4}">
      <dgm:prSet phldrT="[Testo]"/>
      <dgm:spPr/>
      <dgm:t>
        <a:bodyPr/>
        <a:lstStyle/>
        <a:p>
          <a:r>
            <a:rPr lang="it-IT" dirty="0"/>
            <a:t>TABELLA DELLE PRESENZE</a:t>
          </a:r>
        </a:p>
      </dgm:t>
    </dgm:pt>
    <dgm:pt modelId="{DB48E1FA-1D1A-4BAD-A007-7489A58A3C50}" type="parTrans" cxnId="{C47031E0-B958-48B3-BC1B-D44E1F78A282}">
      <dgm:prSet/>
      <dgm:spPr/>
      <dgm:t>
        <a:bodyPr/>
        <a:lstStyle/>
        <a:p>
          <a:endParaRPr lang="it-IT"/>
        </a:p>
      </dgm:t>
    </dgm:pt>
    <dgm:pt modelId="{E7A0A5BF-EA67-40A0-94C1-19DCF5FAE689}" type="sibTrans" cxnId="{C47031E0-B958-48B3-BC1B-D44E1F78A282}">
      <dgm:prSet/>
      <dgm:spPr/>
      <dgm:t>
        <a:bodyPr/>
        <a:lstStyle/>
        <a:p>
          <a:endParaRPr lang="it-IT"/>
        </a:p>
      </dgm:t>
    </dgm:pt>
    <dgm:pt modelId="{D6BDF03C-F9F6-425B-A34B-A3E586F8C803}">
      <dgm:prSet phldrT="[Testo]" custT="1"/>
      <dgm:spPr/>
      <dgm:t>
        <a:bodyPr/>
        <a:lstStyle/>
        <a:p>
          <a:r>
            <a:rPr lang="it-IT" sz="900" dirty="0">
              <a:latin typeface="+mn-lt"/>
              <a:ea typeface="Times New Roman"/>
              <a:cs typeface="Times New Roman"/>
            </a:rPr>
            <a:t>Dopo ogni uscita</a:t>
          </a:r>
          <a:endParaRPr lang="it-IT" sz="900" dirty="0">
            <a:latin typeface="+mn-lt"/>
          </a:endParaRPr>
        </a:p>
      </dgm:t>
    </dgm:pt>
    <dgm:pt modelId="{E0DDA99A-FBEF-4FE4-95C8-DE13070E2C22}" type="parTrans" cxnId="{822BB36E-E699-4AD8-B135-837AB209474D}">
      <dgm:prSet/>
      <dgm:spPr/>
      <dgm:t>
        <a:bodyPr/>
        <a:lstStyle/>
        <a:p>
          <a:endParaRPr lang="it-IT"/>
        </a:p>
      </dgm:t>
    </dgm:pt>
    <dgm:pt modelId="{88007B73-11D5-47DD-AD45-FC476020A18A}" type="sibTrans" cxnId="{822BB36E-E699-4AD8-B135-837AB209474D}">
      <dgm:prSet/>
      <dgm:spPr/>
      <dgm:t>
        <a:bodyPr/>
        <a:lstStyle/>
        <a:p>
          <a:endParaRPr lang="it-IT"/>
        </a:p>
      </dgm:t>
    </dgm:pt>
    <dgm:pt modelId="{C9C73310-5D78-4BA9-A70A-98F1B4E13A87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/>
            <a:t>Numero presenze e assenza</a:t>
          </a:r>
        </a:p>
      </dgm:t>
    </dgm:pt>
    <dgm:pt modelId="{72C0F2FE-B9A0-448D-84B0-75A0FD141592}" type="parTrans" cxnId="{A57D65EC-060D-4BA5-A66F-726A37121CBE}">
      <dgm:prSet/>
      <dgm:spPr/>
      <dgm:t>
        <a:bodyPr/>
        <a:lstStyle/>
        <a:p>
          <a:endParaRPr lang="it-IT"/>
        </a:p>
      </dgm:t>
    </dgm:pt>
    <dgm:pt modelId="{5B8B40D6-95B6-4CE9-9C31-C825421BC55B}" type="sibTrans" cxnId="{A57D65EC-060D-4BA5-A66F-726A37121CBE}">
      <dgm:prSet/>
      <dgm:spPr/>
      <dgm:t>
        <a:bodyPr/>
        <a:lstStyle/>
        <a:p>
          <a:endParaRPr lang="it-IT"/>
        </a:p>
      </dgm:t>
    </dgm:pt>
    <dgm:pt modelId="{564016E3-D0AD-4560-A164-DD596B29287A}">
      <dgm:prSet phldrT="[Testo]"/>
      <dgm:spPr/>
      <dgm:t>
        <a:bodyPr/>
        <a:lstStyle/>
        <a:p>
          <a:r>
            <a:rPr lang="it-IT" dirty="0"/>
            <a:t>SCHEDA TECNICA RELATIVA ALL’USCITA</a:t>
          </a:r>
        </a:p>
      </dgm:t>
    </dgm:pt>
    <dgm:pt modelId="{294B9174-F673-436B-B16E-1910C3DB3139}" type="parTrans" cxnId="{4AB2B498-789F-45AB-BB39-AE5FAFA582B1}">
      <dgm:prSet/>
      <dgm:spPr/>
      <dgm:t>
        <a:bodyPr/>
        <a:lstStyle/>
        <a:p>
          <a:endParaRPr lang="it-IT"/>
        </a:p>
      </dgm:t>
    </dgm:pt>
    <dgm:pt modelId="{E2B6E17B-F55E-4A7C-BC8E-235F21AF23C2}" type="sibTrans" cxnId="{4AB2B498-789F-45AB-BB39-AE5FAFA582B1}">
      <dgm:prSet/>
      <dgm:spPr/>
      <dgm:t>
        <a:bodyPr/>
        <a:lstStyle/>
        <a:p>
          <a:endParaRPr lang="it-IT"/>
        </a:p>
      </dgm:t>
    </dgm:pt>
    <dgm:pt modelId="{1E27FA1E-E5F5-46EA-8CCE-BB2637A8404E}">
      <dgm:prSet phldrT="[Testo]" custT="1"/>
      <dgm:spPr/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Dopo ogni uscita</a:t>
          </a:r>
          <a:endParaRPr lang="it-IT" sz="900" dirty="0">
            <a:latin typeface="+mj-lt"/>
          </a:endParaRPr>
        </a:p>
      </dgm:t>
    </dgm:pt>
    <dgm:pt modelId="{3BBB930B-1A91-4FEE-BDF3-AC98089F74E6}" type="parTrans" cxnId="{D87B5E0F-696E-490B-9525-88056622813C}">
      <dgm:prSet/>
      <dgm:spPr/>
      <dgm:t>
        <a:bodyPr/>
        <a:lstStyle/>
        <a:p>
          <a:endParaRPr lang="it-IT"/>
        </a:p>
      </dgm:t>
    </dgm:pt>
    <dgm:pt modelId="{6B3133B0-3CE5-4740-8032-69E25E1CB752}" type="sibTrans" cxnId="{D87B5E0F-696E-490B-9525-88056622813C}">
      <dgm:prSet/>
      <dgm:spPr/>
      <dgm:t>
        <a:bodyPr/>
        <a:lstStyle/>
        <a:p>
          <a:endParaRPr lang="it-IT"/>
        </a:p>
      </dgm:t>
    </dgm:pt>
    <dgm:pt modelId="{BE048B31-43A5-45AD-BCF0-6DDC04BF9C7D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Descrizione del tipo di uscita</a:t>
          </a:r>
          <a:endParaRPr lang="it-IT" sz="900" dirty="0">
            <a:latin typeface="+mj-lt"/>
          </a:endParaRPr>
        </a:p>
      </dgm:t>
    </dgm:pt>
    <dgm:pt modelId="{7AF90FCD-9571-4F22-A6BE-99F82C61A971}" type="parTrans" cxnId="{CB0CD0E4-E960-4C4D-BC29-46A666E69FDB}">
      <dgm:prSet/>
      <dgm:spPr/>
      <dgm:t>
        <a:bodyPr/>
        <a:lstStyle/>
        <a:p>
          <a:endParaRPr lang="it-IT"/>
        </a:p>
      </dgm:t>
    </dgm:pt>
    <dgm:pt modelId="{0E025DF4-3F20-4D4A-B503-A74993474F2D}" type="sibTrans" cxnId="{CB0CD0E4-E960-4C4D-BC29-46A666E69FDB}">
      <dgm:prSet/>
      <dgm:spPr/>
      <dgm:t>
        <a:bodyPr/>
        <a:lstStyle/>
        <a:p>
          <a:endParaRPr lang="it-IT"/>
        </a:p>
      </dgm:t>
    </dgm:pt>
    <dgm:pt modelId="{DC4A22BE-7930-488C-B3CD-6B8AA6E6709C}">
      <dgm:prSet/>
      <dgm:spPr/>
      <dgm:t>
        <a:bodyPr/>
        <a:lstStyle/>
        <a:p>
          <a:r>
            <a:rPr lang="it-IT" dirty="0"/>
            <a:t>QUSTIONARIO </a:t>
          </a:r>
          <a:r>
            <a:rPr lang="it-IT" dirty="0" err="1"/>
            <a:t>DI</a:t>
          </a:r>
          <a:r>
            <a:rPr lang="it-IT" dirty="0"/>
            <a:t> GRADIMENTO</a:t>
          </a:r>
        </a:p>
      </dgm:t>
    </dgm:pt>
    <dgm:pt modelId="{029D8976-BF13-424E-8173-B06A24159763}" type="parTrans" cxnId="{B9BA8132-67A4-444F-88A8-CF4DD6877307}">
      <dgm:prSet/>
      <dgm:spPr/>
      <dgm:t>
        <a:bodyPr/>
        <a:lstStyle/>
        <a:p>
          <a:endParaRPr lang="it-IT"/>
        </a:p>
      </dgm:t>
    </dgm:pt>
    <dgm:pt modelId="{33169AB1-2BAC-4D9F-8817-7537EC0E8E45}" type="sibTrans" cxnId="{B9BA8132-67A4-444F-88A8-CF4DD6877307}">
      <dgm:prSet/>
      <dgm:spPr/>
      <dgm:t>
        <a:bodyPr/>
        <a:lstStyle/>
        <a:p>
          <a:endParaRPr lang="it-IT"/>
        </a:p>
      </dgm:t>
    </dgm:pt>
    <dgm:pt modelId="{3CF1066E-9BD0-408C-B6AB-4183AAC8764E}">
      <dgm:prSet/>
      <dgm:spPr/>
      <dgm:t>
        <a:bodyPr/>
        <a:lstStyle/>
        <a:p>
          <a:r>
            <a:rPr lang="it-IT" dirty="0"/>
            <a:t>PROFILO INDIVIDUALE DEL PAZIENTE</a:t>
          </a:r>
        </a:p>
      </dgm:t>
    </dgm:pt>
    <dgm:pt modelId="{02696D08-C155-498C-80BE-55FDCA845B13}" type="parTrans" cxnId="{8ED11DB5-C111-4727-8F01-7050006576EE}">
      <dgm:prSet/>
      <dgm:spPr/>
      <dgm:t>
        <a:bodyPr/>
        <a:lstStyle/>
        <a:p>
          <a:endParaRPr lang="it-IT"/>
        </a:p>
      </dgm:t>
    </dgm:pt>
    <dgm:pt modelId="{896C04A7-FD40-4A29-9AE6-7A173DF78F90}" type="sibTrans" cxnId="{8ED11DB5-C111-4727-8F01-7050006576EE}">
      <dgm:prSet/>
      <dgm:spPr/>
      <dgm:t>
        <a:bodyPr/>
        <a:lstStyle/>
        <a:p>
          <a:endParaRPr lang="it-IT"/>
        </a:p>
      </dgm:t>
    </dgm:pt>
    <dgm:pt modelId="{38800BB3-1815-4F03-8D93-374276D8E16F}">
      <dgm:prSet/>
      <dgm:spPr/>
      <dgm:t>
        <a:bodyPr/>
        <a:lstStyle/>
        <a:p>
          <a:r>
            <a:rPr lang="it-IT" dirty="0"/>
            <a:t>DIARIO </a:t>
          </a:r>
          <a:r>
            <a:rPr lang="it-IT" dirty="0" err="1"/>
            <a:t>DI</a:t>
          </a:r>
          <a:r>
            <a:rPr lang="it-IT" dirty="0"/>
            <a:t> BORDO</a:t>
          </a:r>
        </a:p>
      </dgm:t>
    </dgm:pt>
    <dgm:pt modelId="{B68EA7F5-FED8-4787-A69D-BE3368366F91}" type="parTrans" cxnId="{58B52306-DF53-4A8E-831F-EF57226BF378}">
      <dgm:prSet/>
      <dgm:spPr/>
      <dgm:t>
        <a:bodyPr/>
        <a:lstStyle/>
        <a:p>
          <a:endParaRPr lang="it-IT"/>
        </a:p>
      </dgm:t>
    </dgm:pt>
    <dgm:pt modelId="{9586F503-A091-461C-BB93-F73C005744E0}" type="sibTrans" cxnId="{58B52306-DF53-4A8E-831F-EF57226BF378}">
      <dgm:prSet/>
      <dgm:spPr/>
      <dgm:t>
        <a:bodyPr/>
        <a:lstStyle/>
        <a:p>
          <a:endParaRPr lang="it-IT"/>
        </a:p>
      </dgm:t>
    </dgm:pt>
    <dgm:pt modelId="{3E105312-30D4-4E87-B28A-3FA562A6BCD4}">
      <dgm:prSet/>
      <dgm:spPr/>
      <dgm:t>
        <a:bodyPr/>
        <a:lstStyle/>
        <a:p>
          <a:r>
            <a:rPr lang="it-IT" dirty="0"/>
            <a:t>SCHEDA </a:t>
          </a:r>
          <a:r>
            <a:rPr lang="it-IT" dirty="0" err="1"/>
            <a:t>DI</a:t>
          </a:r>
          <a:r>
            <a:rPr lang="it-IT" dirty="0"/>
            <a:t> OSSERVAZIONE E VALUTAZIONE </a:t>
          </a:r>
        </a:p>
      </dgm:t>
    </dgm:pt>
    <dgm:pt modelId="{9F82446A-A005-41A8-B53F-F3ED37BC2C7B}" type="parTrans" cxnId="{9418C768-4428-46CF-B47B-3E732FEEDDBA}">
      <dgm:prSet/>
      <dgm:spPr/>
      <dgm:t>
        <a:bodyPr/>
        <a:lstStyle/>
        <a:p>
          <a:endParaRPr lang="it-IT"/>
        </a:p>
      </dgm:t>
    </dgm:pt>
    <dgm:pt modelId="{5C541D37-C4D9-4B1A-BD0B-14F309874080}" type="sibTrans" cxnId="{9418C768-4428-46CF-B47B-3E732FEEDDBA}">
      <dgm:prSet/>
      <dgm:spPr/>
      <dgm:t>
        <a:bodyPr/>
        <a:lstStyle/>
        <a:p>
          <a:endParaRPr lang="it-IT"/>
        </a:p>
      </dgm:t>
    </dgm:pt>
    <dgm:pt modelId="{412C7E51-6A81-487E-9BA3-8729299C577B}">
      <dgm:prSet custT="1"/>
      <dgm:spPr/>
      <dgm:t>
        <a:bodyPr/>
        <a:lstStyle/>
        <a:p>
          <a:r>
            <a:rPr lang="it-IT" sz="900" dirty="0">
              <a:latin typeface="Cambria"/>
              <a:ea typeface="Times New Roman"/>
              <a:cs typeface="Times New Roman"/>
            </a:rPr>
            <a:t>Dopo ogni uscita</a:t>
          </a:r>
          <a:endParaRPr lang="it-IT" sz="900" dirty="0"/>
        </a:p>
      </dgm:t>
    </dgm:pt>
    <dgm:pt modelId="{7FDB79B3-DD81-4CCF-AB9A-587EB68045AA}" type="parTrans" cxnId="{F13D90D8-99E3-483A-85E3-674D40D46DE4}">
      <dgm:prSet/>
      <dgm:spPr/>
      <dgm:t>
        <a:bodyPr/>
        <a:lstStyle/>
        <a:p>
          <a:endParaRPr lang="it-IT"/>
        </a:p>
      </dgm:t>
    </dgm:pt>
    <dgm:pt modelId="{7BEE67E5-D350-4E75-9C3E-743D601B68DA}" type="sibTrans" cxnId="{F13D90D8-99E3-483A-85E3-674D40D46DE4}">
      <dgm:prSet/>
      <dgm:spPr/>
      <dgm:t>
        <a:bodyPr/>
        <a:lstStyle/>
        <a:p>
          <a:endParaRPr lang="it-IT"/>
        </a:p>
      </dgm:t>
    </dgm:pt>
    <dgm:pt modelId="{D1A7A0F1-ED58-4C7C-A25F-CAE6D505B02F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Dimensione corporea</a:t>
          </a:r>
        </a:p>
      </dgm:t>
    </dgm:pt>
    <dgm:pt modelId="{47940304-6087-4A7B-8FA6-CA893363989B}" type="parTrans" cxnId="{EE043550-2181-471B-9045-27EA0CE83DB2}">
      <dgm:prSet/>
      <dgm:spPr/>
      <dgm:t>
        <a:bodyPr/>
        <a:lstStyle/>
        <a:p>
          <a:endParaRPr lang="it-IT"/>
        </a:p>
      </dgm:t>
    </dgm:pt>
    <dgm:pt modelId="{6D5217BA-E51D-402D-99B0-EE581016A091}" type="sibTrans" cxnId="{EE043550-2181-471B-9045-27EA0CE83DB2}">
      <dgm:prSet/>
      <dgm:spPr/>
      <dgm:t>
        <a:bodyPr/>
        <a:lstStyle/>
        <a:p>
          <a:endParaRPr lang="it-IT"/>
        </a:p>
      </dgm:t>
    </dgm:pt>
    <dgm:pt modelId="{E1149E87-00CD-4557-9C75-3C1DD98F67A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Dimensione delle autonomie</a:t>
          </a:r>
        </a:p>
      </dgm:t>
    </dgm:pt>
    <dgm:pt modelId="{EE071287-0AA9-4CB6-BDBD-7686A48D6982}" type="parTrans" cxnId="{9F1AE735-9D5E-411C-94F8-AB09880377A1}">
      <dgm:prSet/>
      <dgm:spPr/>
      <dgm:t>
        <a:bodyPr/>
        <a:lstStyle/>
        <a:p>
          <a:endParaRPr lang="it-IT"/>
        </a:p>
      </dgm:t>
    </dgm:pt>
    <dgm:pt modelId="{18DBBA0E-1F2B-48B5-B554-3F6237BB35C9}" type="sibTrans" cxnId="{9F1AE735-9D5E-411C-94F8-AB09880377A1}">
      <dgm:prSet/>
      <dgm:spPr/>
      <dgm:t>
        <a:bodyPr/>
        <a:lstStyle/>
        <a:p>
          <a:endParaRPr lang="it-IT"/>
        </a:p>
      </dgm:t>
    </dgm:pt>
    <dgm:pt modelId="{2C81BB70-9DD8-42CA-9EED-BCF37584590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Dimensione cognitiva</a:t>
          </a:r>
        </a:p>
      </dgm:t>
    </dgm:pt>
    <dgm:pt modelId="{6142CF4E-F2CA-40F3-9805-8847F26958BD}" type="parTrans" cxnId="{E8C720AE-AE28-4ED9-B354-600D4AC34804}">
      <dgm:prSet/>
      <dgm:spPr/>
      <dgm:t>
        <a:bodyPr/>
        <a:lstStyle/>
        <a:p>
          <a:endParaRPr lang="it-IT"/>
        </a:p>
      </dgm:t>
    </dgm:pt>
    <dgm:pt modelId="{A0C218D7-FCB1-4760-BBC5-CB1ABB17CAA3}" type="sibTrans" cxnId="{E8C720AE-AE28-4ED9-B354-600D4AC34804}">
      <dgm:prSet/>
      <dgm:spPr/>
      <dgm:t>
        <a:bodyPr/>
        <a:lstStyle/>
        <a:p>
          <a:endParaRPr lang="it-IT"/>
        </a:p>
      </dgm:t>
    </dgm:pt>
    <dgm:pt modelId="{13AFA585-0598-4CB7-9072-F7635C00151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Dimensione relazionale emotiva</a:t>
          </a:r>
        </a:p>
      </dgm:t>
    </dgm:pt>
    <dgm:pt modelId="{2DC9DB8E-5060-4CC8-B013-C21D2D737BE1}" type="parTrans" cxnId="{E71EF07E-99BD-4478-B802-8750A77A5C9C}">
      <dgm:prSet/>
      <dgm:spPr/>
      <dgm:t>
        <a:bodyPr/>
        <a:lstStyle/>
        <a:p>
          <a:endParaRPr lang="it-IT"/>
        </a:p>
      </dgm:t>
    </dgm:pt>
    <dgm:pt modelId="{891FC1CA-8F91-469D-9E5D-53B07F05F668}" type="sibTrans" cxnId="{E71EF07E-99BD-4478-B802-8750A77A5C9C}">
      <dgm:prSet/>
      <dgm:spPr/>
      <dgm:t>
        <a:bodyPr/>
        <a:lstStyle/>
        <a:p>
          <a:endParaRPr lang="it-IT"/>
        </a:p>
      </dgm:t>
    </dgm:pt>
    <dgm:pt modelId="{F3AE7A31-6F93-4C39-BA7F-7CE4E7F7626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/>
            <a:t>Sulle dimensioni</a:t>
          </a:r>
        </a:p>
      </dgm:t>
    </dgm:pt>
    <dgm:pt modelId="{90AE98B1-6F16-4BBD-99FD-D3F208C4FC72}" type="parTrans" cxnId="{AECEB6CB-F273-4438-B664-F30DA72A5EAC}">
      <dgm:prSet/>
      <dgm:spPr/>
      <dgm:t>
        <a:bodyPr/>
        <a:lstStyle/>
        <a:p>
          <a:endParaRPr lang="it-IT"/>
        </a:p>
      </dgm:t>
    </dgm:pt>
    <dgm:pt modelId="{03AAFAD9-7A6E-40A6-BEF1-22D678FDF922}" type="sibTrans" cxnId="{AECEB6CB-F273-4438-B664-F30DA72A5EAC}">
      <dgm:prSet/>
      <dgm:spPr/>
      <dgm:t>
        <a:bodyPr/>
        <a:lstStyle/>
        <a:p>
          <a:endParaRPr lang="it-IT"/>
        </a:p>
      </dgm:t>
    </dgm:pt>
    <dgm:pt modelId="{9DC9F228-78C8-4179-8923-28C9A43B88F9}">
      <dgm:prSet custT="1"/>
      <dgm:spPr/>
      <dgm:t>
        <a:bodyPr/>
        <a:lstStyle/>
        <a:p>
          <a:r>
            <a:rPr lang="it-IT" sz="900" dirty="0"/>
            <a:t>Dopo ogni uscita</a:t>
          </a:r>
        </a:p>
      </dgm:t>
    </dgm:pt>
    <dgm:pt modelId="{19E68404-D9AA-4EFD-AEA7-46B87079DC79}" type="parTrans" cxnId="{E52EEC17-D13C-4DAE-974E-EB415901EE23}">
      <dgm:prSet/>
      <dgm:spPr/>
      <dgm:t>
        <a:bodyPr/>
        <a:lstStyle/>
        <a:p>
          <a:endParaRPr lang="it-IT"/>
        </a:p>
      </dgm:t>
    </dgm:pt>
    <dgm:pt modelId="{4AB15075-4969-4994-BE68-A153B4B2DCB7}" type="sibTrans" cxnId="{E52EEC17-D13C-4DAE-974E-EB415901EE23}">
      <dgm:prSet/>
      <dgm:spPr/>
      <dgm:t>
        <a:bodyPr/>
        <a:lstStyle/>
        <a:p>
          <a:endParaRPr lang="it-IT"/>
        </a:p>
      </dgm:t>
    </dgm:pt>
    <dgm:pt modelId="{8F764410-371D-4BE8-84BB-A2E16CDE5E4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Aspetti positivi e negativi dell’uscita</a:t>
          </a:r>
        </a:p>
      </dgm:t>
    </dgm:pt>
    <dgm:pt modelId="{CC828310-3787-4467-B29D-9A1AB8B56EBB}" type="parTrans" cxnId="{640E48F6-820F-4669-B8F9-258362547E11}">
      <dgm:prSet/>
      <dgm:spPr/>
      <dgm:t>
        <a:bodyPr/>
        <a:lstStyle/>
        <a:p>
          <a:endParaRPr lang="it-IT"/>
        </a:p>
      </dgm:t>
    </dgm:pt>
    <dgm:pt modelId="{503FA3F2-A62E-4478-9B9E-FE6FCD57F822}" type="sibTrans" cxnId="{640E48F6-820F-4669-B8F9-258362547E11}">
      <dgm:prSet/>
      <dgm:spPr/>
      <dgm:t>
        <a:bodyPr/>
        <a:lstStyle/>
        <a:p>
          <a:endParaRPr lang="it-IT"/>
        </a:p>
      </dgm:t>
    </dgm:pt>
    <dgm:pt modelId="{5E30547F-5096-4E3D-B9E8-BEEA04FEE896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Valutazione del clima del gruppo</a:t>
          </a:r>
        </a:p>
      </dgm:t>
    </dgm:pt>
    <dgm:pt modelId="{E2CFCC33-D1DE-420E-9328-115E979A5391}" type="parTrans" cxnId="{68A2ED84-C1C1-4CC9-8528-B4D6333D4EFF}">
      <dgm:prSet/>
      <dgm:spPr/>
      <dgm:t>
        <a:bodyPr/>
        <a:lstStyle/>
        <a:p>
          <a:endParaRPr lang="it-IT"/>
        </a:p>
      </dgm:t>
    </dgm:pt>
    <dgm:pt modelId="{B56D938F-47B6-4920-955F-455217F6C612}" type="sibTrans" cxnId="{68A2ED84-C1C1-4CC9-8528-B4D6333D4EFF}">
      <dgm:prSet/>
      <dgm:spPr/>
      <dgm:t>
        <a:bodyPr/>
        <a:lstStyle/>
        <a:p>
          <a:endParaRPr lang="it-IT"/>
        </a:p>
      </dgm:t>
    </dgm:pt>
    <dgm:pt modelId="{56D40387-ED8C-4F36-9474-C304251E2345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Autovalutazione relativa alle dimensioni corporea, delle autonomie, cognitiva, relazionale emotiva</a:t>
          </a:r>
        </a:p>
      </dgm:t>
    </dgm:pt>
    <dgm:pt modelId="{7E9E9201-52A6-49F4-8682-3857B2FA17C1}" type="parTrans" cxnId="{780D31E6-571F-4FF4-B06E-378C8E55D7FB}">
      <dgm:prSet/>
      <dgm:spPr/>
      <dgm:t>
        <a:bodyPr/>
        <a:lstStyle/>
        <a:p>
          <a:endParaRPr lang="it-IT"/>
        </a:p>
      </dgm:t>
    </dgm:pt>
    <dgm:pt modelId="{7C09C919-4C71-4A09-B7F4-7323BD7C3819}" type="sibTrans" cxnId="{780D31E6-571F-4FF4-B06E-378C8E55D7FB}">
      <dgm:prSet/>
      <dgm:spPr/>
      <dgm:t>
        <a:bodyPr/>
        <a:lstStyle/>
        <a:p>
          <a:endParaRPr lang="it-IT"/>
        </a:p>
      </dgm:t>
    </dgm:pt>
    <dgm:pt modelId="{26E93AFF-50B8-487F-81CF-DC8F327BA5A8}">
      <dgm:prSet custT="1"/>
      <dgm:spPr/>
      <dgm:t>
        <a:bodyPr/>
        <a:lstStyle/>
        <a:p>
          <a:r>
            <a:rPr lang="it-IT" sz="900" dirty="0"/>
            <a:t>Aggiornato annualmente</a:t>
          </a:r>
        </a:p>
      </dgm:t>
    </dgm:pt>
    <dgm:pt modelId="{55F0C417-E613-4892-A395-049C2249BEEE}" type="parTrans" cxnId="{0EB4951A-6940-4DF0-9465-C3D1B6B1E4DD}">
      <dgm:prSet/>
      <dgm:spPr/>
      <dgm:t>
        <a:bodyPr/>
        <a:lstStyle/>
        <a:p>
          <a:endParaRPr lang="it-IT"/>
        </a:p>
      </dgm:t>
    </dgm:pt>
    <dgm:pt modelId="{88806410-BC1A-4905-9AB3-47539689076F}" type="sibTrans" cxnId="{0EB4951A-6940-4DF0-9465-C3D1B6B1E4DD}">
      <dgm:prSet/>
      <dgm:spPr/>
      <dgm:t>
        <a:bodyPr/>
        <a:lstStyle/>
        <a:p>
          <a:endParaRPr lang="it-IT"/>
        </a:p>
      </dgm:t>
    </dgm:pt>
    <dgm:pt modelId="{A98E57C6-B2A4-4949-888C-8845DF1B70E1}">
      <dgm:prSet custT="1"/>
      <dgm:spPr/>
      <dgm:t>
        <a:bodyPr/>
        <a:lstStyle/>
        <a:p>
          <a:r>
            <a:rPr lang="it-IT" sz="900" dirty="0"/>
            <a:t>1 volta l’anno</a:t>
          </a:r>
        </a:p>
      </dgm:t>
    </dgm:pt>
    <dgm:pt modelId="{EDDBCB5E-8D2E-4B40-A510-C63684AFB747}" type="parTrans" cxnId="{CD6A735A-61CD-4416-B628-FFDD6A6D6DDA}">
      <dgm:prSet/>
      <dgm:spPr/>
      <dgm:t>
        <a:bodyPr/>
        <a:lstStyle/>
        <a:p>
          <a:endParaRPr lang="it-IT"/>
        </a:p>
      </dgm:t>
    </dgm:pt>
    <dgm:pt modelId="{E9A0C4ED-5CF1-4C66-9B21-FE2A37D324E8}" type="sibTrans" cxnId="{CD6A735A-61CD-4416-B628-FFDD6A6D6DDA}">
      <dgm:prSet/>
      <dgm:spPr/>
      <dgm:t>
        <a:bodyPr/>
        <a:lstStyle/>
        <a:p>
          <a:endParaRPr lang="it-IT"/>
        </a:p>
      </dgm:t>
    </dgm:pt>
    <dgm:pt modelId="{C33C6802-2352-4FFA-A779-720E679D112A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>
              <a:latin typeface="+mj-lt"/>
              <a:ea typeface="Times New Roman"/>
              <a:cs typeface="Times New Roman"/>
            </a:rPr>
            <a:t>Gradimento</a:t>
          </a:r>
          <a:endParaRPr lang="it-IT" sz="900" dirty="0">
            <a:latin typeface="+mj-lt"/>
          </a:endParaRPr>
        </a:p>
      </dgm:t>
    </dgm:pt>
    <dgm:pt modelId="{0E150581-1D5E-47D4-9CA1-310F91B1B93C}" type="parTrans" cxnId="{E4ACB5AD-1701-422D-9ED9-96F6F61E1B30}">
      <dgm:prSet/>
      <dgm:spPr/>
      <dgm:t>
        <a:bodyPr/>
        <a:lstStyle/>
        <a:p>
          <a:endParaRPr lang="it-IT"/>
        </a:p>
      </dgm:t>
    </dgm:pt>
    <dgm:pt modelId="{E2DCE1C5-17AF-4F65-AC72-17F3FCCD8E5E}" type="sibTrans" cxnId="{E4ACB5AD-1701-422D-9ED9-96F6F61E1B30}">
      <dgm:prSet/>
      <dgm:spPr/>
      <dgm:t>
        <a:bodyPr/>
        <a:lstStyle/>
        <a:p>
          <a:endParaRPr lang="it-IT"/>
        </a:p>
      </dgm:t>
    </dgm:pt>
    <dgm:pt modelId="{41F3286E-B045-49E9-ACE3-F77D904A7D3F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900" dirty="0"/>
            <a:t>Condivisione con il paziente</a:t>
          </a:r>
        </a:p>
      </dgm:t>
    </dgm:pt>
    <dgm:pt modelId="{AE365329-8467-40A8-AC05-E498056C8D8A}" type="parTrans" cxnId="{E5E989FA-26EC-47B1-AE55-FEE42CC72E47}">
      <dgm:prSet/>
      <dgm:spPr/>
      <dgm:t>
        <a:bodyPr/>
        <a:lstStyle/>
        <a:p>
          <a:endParaRPr lang="it-IT"/>
        </a:p>
      </dgm:t>
    </dgm:pt>
    <dgm:pt modelId="{FE78ADC6-99EB-46A0-8020-16C5AC506D92}" type="sibTrans" cxnId="{E5E989FA-26EC-47B1-AE55-FEE42CC72E47}">
      <dgm:prSet/>
      <dgm:spPr/>
      <dgm:t>
        <a:bodyPr/>
        <a:lstStyle/>
        <a:p>
          <a:endParaRPr lang="it-IT"/>
        </a:p>
      </dgm:t>
    </dgm:pt>
    <dgm:pt modelId="{92AD76D9-413A-4235-823B-7EDFFE295577}" type="pres">
      <dgm:prSet presAssocID="{7A33780D-8A79-4AA1-9B36-152F6B2108D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B1F6345-94EC-4BEF-95ED-E6F2F6CB3EB8}" type="pres">
      <dgm:prSet presAssocID="{7CF457BA-D693-4B48-A434-218C87C493E4}" presName="horFlow" presStyleCnt="0"/>
      <dgm:spPr/>
    </dgm:pt>
    <dgm:pt modelId="{B14F3AD9-C65E-4E45-804A-5BF3E1796BE1}" type="pres">
      <dgm:prSet presAssocID="{7CF457BA-D693-4B48-A434-218C87C493E4}" presName="bigChev" presStyleLbl="node1" presStyleIdx="0" presStyleCnt="6"/>
      <dgm:spPr/>
    </dgm:pt>
    <dgm:pt modelId="{DA056E11-9603-4567-A26A-4B125EB62F8A}" type="pres">
      <dgm:prSet presAssocID="{E0DDA99A-FBEF-4FE4-95C8-DE13070E2C22}" presName="parTrans" presStyleCnt="0"/>
      <dgm:spPr/>
    </dgm:pt>
    <dgm:pt modelId="{6F4F22A2-E27A-4C80-9F06-31CFF5981C1E}" type="pres">
      <dgm:prSet presAssocID="{D6BDF03C-F9F6-425B-A34B-A3E586F8C803}" presName="node" presStyleLbl="alignAccFollowNode1" presStyleIdx="0" presStyleCnt="18">
        <dgm:presLayoutVars>
          <dgm:bulletEnabled val="1"/>
        </dgm:presLayoutVars>
      </dgm:prSet>
      <dgm:spPr/>
    </dgm:pt>
    <dgm:pt modelId="{90725C07-092E-46B6-82D8-B8703582423B}" type="pres">
      <dgm:prSet presAssocID="{88007B73-11D5-47DD-AD45-FC476020A18A}" presName="sibTrans" presStyleCnt="0"/>
      <dgm:spPr/>
    </dgm:pt>
    <dgm:pt modelId="{E7D46447-9863-4087-9EE4-BDBB69A25237}" type="pres">
      <dgm:prSet presAssocID="{C9C73310-5D78-4BA9-A70A-98F1B4E13A87}" presName="node" presStyleLbl="alignAccFollowNode1" presStyleIdx="1" presStyleCnt="18">
        <dgm:presLayoutVars>
          <dgm:bulletEnabled val="1"/>
        </dgm:presLayoutVars>
      </dgm:prSet>
      <dgm:spPr/>
    </dgm:pt>
    <dgm:pt modelId="{E3655F1B-2BB5-4C32-B4CC-478C16D4F312}" type="pres">
      <dgm:prSet presAssocID="{7CF457BA-D693-4B48-A434-218C87C493E4}" presName="vSp" presStyleCnt="0"/>
      <dgm:spPr/>
    </dgm:pt>
    <dgm:pt modelId="{61E4321E-E0AA-4523-A336-32AD6B0C90A9}" type="pres">
      <dgm:prSet presAssocID="{564016E3-D0AD-4560-A164-DD596B29287A}" presName="horFlow" presStyleCnt="0"/>
      <dgm:spPr/>
    </dgm:pt>
    <dgm:pt modelId="{6D80D7F2-9FF8-4C53-972A-9F797AF5BE26}" type="pres">
      <dgm:prSet presAssocID="{564016E3-D0AD-4560-A164-DD596B29287A}" presName="bigChev" presStyleLbl="node1" presStyleIdx="1" presStyleCnt="6"/>
      <dgm:spPr/>
    </dgm:pt>
    <dgm:pt modelId="{D3A8A5ED-7683-4748-9CE8-D5F7EEB40685}" type="pres">
      <dgm:prSet presAssocID="{3BBB930B-1A91-4FEE-BDF3-AC98089F74E6}" presName="parTrans" presStyleCnt="0"/>
      <dgm:spPr/>
    </dgm:pt>
    <dgm:pt modelId="{61A55A1A-F450-400B-AA4A-8017D4D8AB64}" type="pres">
      <dgm:prSet presAssocID="{1E27FA1E-E5F5-46EA-8CCE-BB2637A8404E}" presName="node" presStyleLbl="alignAccFollowNode1" presStyleIdx="2" presStyleCnt="18">
        <dgm:presLayoutVars>
          <dgm:bulletEnabled val="1"/>
        </dgm:presLayoutVars>
      </dgm:prSet>
      <dgm:spPr/>
    </dgm:pt>
    <dgm:pt modelId="{9D140307-173F-4B49-87A6-31F3FF433705}" type="pres">
      <dgm:prSet presAssocID="{6B3133B0-3CE5-4740-8032-69E25E1CB752}" presName="sibTrans" presStyleCnt="0"/>
      <dgm:spPr/>
    </dgm:pt>
    <dgm:pt modelId="{F0AB5C4C-5D15-45E5-9401-5BF0151D9C8C}" type="pres">
      <dgm:prSet presAssocID="{BE048B31-43A5-45AD-BCF0-6DDC04BF9C7D}" presName="node" presStyleLbl="alignAccFollowNode1" presStyleIdx="3" presStyleCnt="18">
        <dgm:presLayoutVars>
          <dgm:bulletEnabled val="1"/>
        </dgm:presLayoutVars>
      </dgm:prSet>
      <dgm:spPr/>
    </dgm:pt>
    <dgm:pt modelId="{6EDF6024-6E4D-4F7E-A6AE-08BFA02C012C}" type="pres">
      <dgm:prSet presAssocID="{564016E3-D0AD-4560-A164-DD596B29287A}" presName="vSp" presStyleCnt="0"/>
      <dgm:spPr/>
    </dgm:pt>
    <dgm:pt modelId="{FAE5B430-CD98-4F71-9E56-79B1072B637E}" type="pres">
      <dgm:prSet presAssocID="{3E105312-30D4-4E87-B28A-3FA562A6BCD4}" presName="horFlow" presStyleCnt="0"/>
      <dgm:spPr/>
    </dgm:pt>
    <dgm:pt modelId="{BAD359F2-9D53-416A-900D-70ACFAB1D20B}" type="pres">
      <dgm:prSet presAssocID="{3E105312-30D4-4E87-B28A-3FA562A6BCD4}" presName="bigChev" presStyleLbl="node1" presStyleIdx="2" presStyleCnt="6"/>
      <dgm:spPr/>
    </dgm:pt>
    <dgm:pt modelId="{8DE0CBE7-99D0-44C1-93AB-165B9F4AFE31}" type="pres">
      <dgm:prSet presAssocID="{7FDB79B3-DD81-4CCF-AB9A-587EB68045AA}" presName="parTrans" presStyleCnt="0"/>
      <dgm:spPr/>
    </dgm:pt>
    <dgm:pt modelId="{63EB3E30-BA0D-4AC8-B8AA-67E14211AC9D}" type="pres">
      <dgm:prSet presAssocID="{412C7E51-6A81-487E-9BA3-8729299C577B}" presName="node" presStyleLbl="alignAccFollowNode1" presStyleIdx="4" presStyleCnt="18">
        <dgm:presLayoutVars>
          <dgm:bulletEnabled val="1"/>
        </dgm:presLayoutVars>
      </dgm:prSet>
      <dgm:spPr/>
    </dgm:pt>
    <dgm:pt modelId="{D944ADE8-D2A0-45FF-AE57-C4737F933965}" type="pres">
      <dgm:prSet presAssocID="{7BEE67E5-D350-4E75-9C3E-743D601B68DA}" presName="sibTrans" presStyleCnt="0"/>
      <dgm:spPr/>
    </dgm:pt>
    <dgm:pt modelId="{25F2C63D-F535-47E1-9617-8A912566925A}" type="pres">
      <dgm:prSet presAssocID="{D1A7A0F1-ED58-4C7C-A25F-CAE6D505B02F}" presName="node" presStyleLbl="alignAccFollowNode1" presStyleIdx="5" presStyleCnt="18">
        <dgm:presLayoutVars>
          <dgm:bulletEnabled val="1"/>
        </dgm:presLayoutVars>
      </dgm:prSet>
      <dgm:spPr/>
    </dgm:pt>
    <dgm:pt modelId="{2ECFF69F-7866-44EA-91A5-C0D0E5FE6DCF}" type="pres">
      <dgm:prSet presAssocID="{6D5217BA-E51D-402D-99B0-EE581016A091}" presName="sibTrans" presStyleCnt="0"/>
      <dgm:spPr/>
    </dgm:pt>
    <dgm:pt modelId="{28DCD691-2B29-432C-88AD-323F2F82F8CF}" type="pres">
      <dgm:prSet presAssocID="{E1149E87-00CD-4557-9C75-3C1DD98F67AB}" presName="node" presStyleLbl="alignAccFollowNode1" presStyleIdx="6" presStyleCnt="18">
        <dgm:presLayoutVars>
          <dgm:bulletEnabled val="1"/>
        </dgm:presLayoutVars>
      </dgm:prSet>
      <dgm:spPr/>
    </dgm:pt>
    <dgm:pt modelId="{A7E65EF5-29DF-493F-B34D-6B873D7C4858}" type="pres">
      <dgm:prSet presAssocID="{18DBBA0E-1F2B-48B5-B554-3F6237BB35C9}" presName="sibTrans" presStyleCnt="0"/>
      <dgm:spPr/>
    </dgm:pt>
    <dgm:pt modelId="{3B64698C-7149-4387-B01F-3C92C93E5BA8}" type="pres">
      <dgm:prSet presAssocID="{2C81BB70-9DD8-42CA-9EED-BCF37584590B}" presName="node" presStyleLbl="alignAccFollowNode1" presStyleIdx="7" presStyleCnt="18">
        <dgm:presLayoutVars>
          <dgm:bulletEnabled val="1"/>
        </dgm:presLayoutVars>
      </dgm:prSet>
      <dgm:spPr/>
    </dgm:pt>
    <dgm:pt modelId="{78458533-7FF2-4401-AE22-783F592EF048}" type="pres">
      <dgm:prSet presAssocID="{A0C218D7-FCB1-4760-BBC5-CB1ABB17CAA3}" presName="sibTrans" presStyleCnt="0"/>
      <dgm:spPr/>
    </dgm:pt>
    <dgm:pt modelId="{2654D300-FFEA-4CAF-B0D9-67A885998223}" type="pres">
      <dgm:prSet presAssocID="{13AFA585-0598-4CB7-9072-F7635C001513}" presName="node" presStyleLbl="alignAccFollowNode1" presStyleIdx="8" presStyleCnt="18">
        <dgm:presLayoutVars>
          <dgm:bulletEnabled val="1"/>
        </dgm:presLayoutVars>
      </dgm:prSet>
      <dgm:spPr/>
    </dgm:pt>
    <dgm:pt modelId="{1FE0AFC0-4DF8-456F-B6C4-BE305A52FE1F}" type="pres">
      <dgm:prSet presAssocID="{3E105312-30D4-4E87-B28A-3FA562A6BCD4}" presName="vSp" presStyleCnt="0"/>
      <dgm:spPr/>
    </dgm:pt>
    <dgm:pt modelId="{D5418100-FEC2-4620-A372-853EC3F990D6}" type="pres">
      <dgm:prSet presAssocID="{3CF1066E-9BD0-408C-B6AB-4183AAC8764E}" presName="horFlow" presStyleCnt="0"/>
      <dgm:spPr/>
    </dgm:pt>
    <dgm:pt modelId="{913A3150-BFF4-46D6-9324-A54FB9B204B5}" type="pres">
      <dgm:prSet presAssocID="{3CF1066E-9BD0-408C-B6AB-4183AAC8764E}" presName="bigChev" presStyleLbl="node1" presStyleIdx="3" presStyleCnt="6"/>
      <dgm:spPr/>
    </dgm:pt>
    <dgm:pt modelId="{F5981193-ABE3-4187-AA20-784F2701D45F}" type="pres">
      <dgm:prSet presAssocID="{55F0C417-E613-4892-A395-049C2249BEEE}" presName="parTrans" presStyleCnt="0"/>
      <dgm:spPr/>
    </dgm:pt>
    <dgm:pt modelId="{EF4E2261-396D-44B5-9E0F-AA77651F0EC6}" type="pres">
      <dgm:prSet presAssocID="{26E93AFF-50B8-487F-81CF-DC8F327BA5A8}" presName="node" presStyleLbl="alignAccFollowNode1" presStyleIdx="9" presStyleCnt="18">
        <dgm:presLayoutVars>
          <dgm:bulletEnabled val="1"/>
        </dgm:presLayoutVars>
      </dgm:prSet>
      <dgm:spPr/>
    </dgm:pt>
    <dgm:pt modelId="{4DC9CFCC-99EA-421E-8AFC-6DA7E5DCD97F}" type="pres">
      <dgm:prSet presAssocID="{88806410-BC1A-4905-9AB3-47539689076F}" presName="sibTrans" presStyleCnt="0"/>
      <dgm:spPr/>
    </dgm:pt>
    <dgm:pt modelId="{C8C02403-B4D9-4922-9240-84F874403CB3}" type="pres">
      <dgm:prSet presAssocID="{41F3286E-B045-49E9-ACE3-F77D904A7D3F}" presName="node" presStyleLbl="alignAccFollowNode1" presStyleIdx="10" presStyleCnt="18">
        <dgm:presLayoutVars>
          <dgm:bulletEnabled val="1"/>
        </dgm:presLayoutVars>
      </dgm:prSet>
      <dgm:spPr/>
    </dgm:pt>
    <dgm:pt modelId="{50345A61-E789-4C56-A9E3-38CD9056E913}" type="pres">
      <dgm:prSet presAssocID="{FE78ADC6-99EB-46A0-8020-16C5AC506D92}" presName="sibTrans" presStyleCnt="0"/>
      <dgm:spPr/>
    </dgm:pt>
    <dgm:pt modelId="{5F9FA1F3-02A6-4A74-A4DA-216BA59974B0}" type="pres">
      <dgm:prSet presAssocID="{F3AE7A31-6F93-4C39-BA7F-7CE4E7F7626D}" presName="node" presStyleLbl="alignAccFollowNode1" presStyleIdx="11" presStyleCnt="18">
        <dgm:presLayoutVars>
          <dgm:bulletEnabled val="1"/>
        </dgm:presLayoutVars>
      </dgm:prSet>
      <dgm:spPr/>
    </dgm:pt>
    <dgm:pt modelId="{FB2FB607-522A-4FC2-A91C-2F5567E7F98E}" type="pres">
      <dgm:prSet presAssocID="{3CF1066E-9BD0-408C-B6AB-4183AAC8764E}" presName="vSp" presStyleCnt="0"/>
      <dgm:spPr/>
    </dgm:pt>
    <dgm:pt modelId="{17D49DD0-0DBE-4973-8795-EF8F28A83C09}" type="pres">
      <dgm:prSet presAssocID="{38800BB3-1815-4F03-8D93-374276D8E16F}" presName="horFlow" presStyleCnt="0"/>
      <dgm:spPr/>
    </dgm:pt>
    <dgm:pt modelId="{25CB1D87-A21E-414F-997F-E863669FB5CF}" type="pres">
      <dgm:prSet presAssocID="{38800BB3-1815-4F03-8D93-374276D8E16F}" presName="bigChev" presStyleLbl="node1" presStyleIdx="4" presStyleCnt="6"/>
      <dgm:spPr/>
    </dgm:pt>
    <dgm:pt modelId="{977B2D73-FFC7-4ED4-B625-ACB5B3879C16}" type="pres">
      <dgm:prSet presAssocID="{19E68404-D9AA-4EFD-AEA7-46B87079DC79}" presName="parTrans" presStyleCnt="0"/>
      <dgm:spPr/>
    </dgm:pt>
    <dgm:pt modelId="{7EAB4D9F-821D-46A9-8847-959FDBA20E89}" type="pres">
      <dgm:prSet presAssocID="{9DC9F228-78C8-4179-8923-28C9A43B88F9}" presName="node" presStyleLbl="alignAccFollowNode1" presStyleIdx="12" presStyleCnt="18">
        <dgm:presLayoutVars>
          <dgm:bulletEnabled val="1"/>
        </dgm:presLayoutVars>
      </dgm:prSet>
      <dgm:spPr/>
    </dgm:pt>
    <dgm:pt modelId="{42FD64DC-545B-473A-B6C4-DFAC3BB0A5E9}" type="pres">
      <dgm:prSet presAssocID="{4AB15075-4969-4994-BE68-A153B4B2DCB7}" presName="sibTrans" presStyleCnt="0"/>
      <dgm:spPr/>
    </dgm:pt>
    <dgm:pt modelId="{11EC92B0-CA97-436C-AD5A-C9AAC64FDA0C}" type="pres">
      <dgm:prSet presAssocID="{8F764410-371D-4BE8-84BB-A2E16CDE5E42}" presName="node" presStyleLbl="alignAccFollowNode1" presStyleIdx="13" presStyleCnt="18">
        <dgm:presLayoutVars>
          <dgm:bulletEnabled val="1"/>
        </dgm:presLayoutVars>
      </dgm:prSet>
      <dgm:spPr/>
    </dgm:pt>
    <dgm:pt modelId="{DE161F61-4696-4161-995A-99C0D83839BD}" type="pres">
      <dgm:prSet presAssocID="{503FA3F2-A62E-4478-9B9E-FE6FCD57F822}" presName="sibTrans" presStyleCnt="0"/>
      <dgm:spPr/>
    </dgm:pt>
    <dgm:pt modelId="{3EE89629-88B3-42B1-A277-28E4118C44EA}" type="pres">
      <dgm:prSet presAssocID="{5E30547F-5096-4E3D-B9E8-BEEA04FEE896}" presName="node" presStyleLbl="alignAccFollowNode1" presStyleIdx="14" presStyleCnt="18">
        <dgm:presLayoutVars>
          <dgm:bulletEnabled val="1"/>
        </dgm:presLayoutVars>
      </dgm:prSet>
      <dgm:spPr/>
    </dgm:pt>
    <dgm:pt modelId="{8149DE51-EB4A-4EB9-BD21-D2BC628FE0D9}" type="pres">
      <dgm:prSet presAssocID="{38800BB3-1815-4F03-8D93-374276D8E16F}" presName="vSp" presStyleCnt="0"/>
      <dgm:spPr/>
    </dgm:pt>
    <dgm:pt modelId="{61761C15-2F30-4F75-8101-B506D13F38E9}" type="pres">
      <dgm:prSet presAssocID="{DC4A22BE-7930-488C-B3CD-6B8AA6E6709C}" presName="horFlow" presStyleCnt="0"/>
      <dgm:spPr/>
    </dgm:pt>
    <dgm:pt modelId="{D5DE5978-A787-4CC9-B4D2-081136C70302}" type="pres">
      <dgm:prSet presAssocID="{DC4A22BE-7930-488C-B3CD-6B8AA6E6709C}" presName="bigChev" presStyleLbl="node1" presStyleIdx="5" presStyleCnt="6"/>
      <dgm:spPr/>
    </dgm:pt>
    <dgm:pt modelId="{83287853-B7F8-44BC-962F-577A296AFC4C}" type="pres">
      <dgm:prSet presAssocID="{EDDBCB5E-8D2E-4B40-A510-C63684AFB747}" presName="parTrans" presStyleCnt="0"/>
      <dgm:spPr/>
    </dgm:pt>
    <dgm:pt modelId="{2CE5126F-F023-4D19-920F-A1B39656AB49}" type="pres">
      <dgm:prSet presAssocID="{A98E57C6-B2A4-4949-888C-8845DF1B70E1}" presName="node" presStyleLbl="alignAccFollowNode1" presStyleIdx="15" presStyleCnt="18">
        <dgm:presLayoutVars>
          <dgm:bulletEnabled val="1"/>
        </dgm:presLayoutVars>
      </dgm:prSet>
      <dgm:spPr/>
    </dgm:pt>
    <dgm:pt modelId="{7B4C1CAC-531D-41FC-9C02-FBC5D62955F5}" type="pres">
      <dgm:prSet presAssocID="{E9A0C4ED-5CF1-4C66-9B21-FE2A37D324E8}" presName="sibTrans" presStyleCnt="0"/>
      <dgm:spPr/>
    </dgm:pt>
    <dgm:pt modelId="{5BA9BB8B-F40F-45DC-A66C-68B0E9B75F94}" type="pres">
      <dgm:prSet presAssocID="{C33C6802-2352-4FFA-A779-720E679D112A}" presName="node" presStyleLbl="alignAccFollowNode1" presStyleIdx="16" presStyleCnt="18">
        <dgm:presLayoutVars>
          <dgm:bulletEnabled val="1"/>
        </dgm:presLayoutVars>
      </dgm:prSet>
      <dgm:spPr/>
    </dgm:pt>
    <dgm:pt modelId="{3FE27FB1-9D12-490E-BA75-B4E315545805}" type="pres">
      <dgm:prSet presAssocID="{E2DCE1C5-17AF-4F65-AC72-17F3FCCD8E5E}" presName="sibTrans" presStyleCnt="0"/>
      <dgm:spPr/>
    </dgm:pt>
    <dgm:pt modelId="{0821C3ED-9699-48D4-B206-37933F09EA78}" type="pres">
      <dgm:prSet presAssocID="{56D40387-ED8C-4F36-9474-C304251E2345}" presName="node" presStyleLbl="alignAccFollowNode1" presStyleIdx="17" presStyleCnt="18" custScaleX="151916">
        <dgm:presLayoutVars>
          <dgm:bulletEnabled val="1"/>
        </dgm:presLayoutVars>
      </dgm:prSet>
      <dgm:spPr/>
    </dgm:pt>
  </dgm:ptLst>
  <dgm:cxnLst>
    <dgm:cxn modelId="{BD888600-D19B-46EB-ACBF-9DA09B0D8A27}" type="presOf" srcId="{C33C6802-2352-4FFA-A779-720E679D112A}" destId="{5BA9BB8B-F40F-45DC-A66C-68B0E9B75F94}" srcOrd="0" destOrd="0" presId="urn:microsoft.com/office/officeart/2005/8/layout/lProcess3"/>
    <dgm:cxn modelId="{58B52306-DF53-4A8E-831F-EF57226BF378}" srcId="{7A33780D-8A79-4AA1-9B36-152F6B2108D5}" destId="{38800BB3-1815-4F03-8D93-374276D8E16F}" srcOrd="4" destOrd="0" parTransId="{B68EA7F5-FED8-4787-A69D-BE3368366F91}" sibTransId="{9586F503-A091-461C-BB93-F73C005744E0}"/>
    <dgm:cxn modelId="{D87B5E0F-696E-490B-9525-88056622813C}" srcId="{564016E3-D0AD-4560-A164-DD596B29287A}" destId="{1E27FA1E-E5F5-46EA-8CCE-BB2637A8404E}" srcOrd="0" destOrd="0" parTransId="{3BBB930B-1A91-4FEE-BDF3-AC98089F74E6}" sibTransId="{6B3133B0-3CE5-4740-8032-69E25E1CB752}"/>
    <dgm:cxn modelId="{E52EEC17-D13C-4DAE-974E-EB415901EE23}" srcId="{38800BB3-1815-4F03-8D93-374276D8E16F}" destId="{9DC9F228-78C8-4179-8923-28C9A43B88F9}" srcOrd="0" destOrd="0" parTransId="{19E68404-D9AA-4EFD-AEA7-46B87079DC79}" sibTransId="{4AB15075-4969-4994-BE68-A153B4B2DCB7}"/>
    <dgm:cxn modelId="{5905AD19-921D-4B2B-9527-E1D6AA65A7BA}" type="presOf" srcId="{1E27FA1E-E5F5-46EA-8CCE-BB2637A8404E}" destId="{61A55A1A-F450-400B-AA4A-8017D4D8AB64}" srcOrd="0" destOrd="0" presId="urn:microsoft.com/office/officeart/2005/8/layout/lProcess3"/>
    <dgm:cxn modelId="{0EB4951A-6940-4DF0-9465-C3D1B6B1E4DD}" srcId="{3CF1066E-9BD0-408C-B6AB-4183AAC8764E}" destId="{26E93AFF-50B8-487F-81CF-DC8F327BA5A8}" srcOrd="0" destOrd="0" parTransId="{55F0C417-E613-4892-A395-049C2249BEEE}" sibTransId="{88806410-BC1A-4905-9AB3-47539689076F}"/>
    <dgm:cxn modelId="{2CFCCA24-237B-4C7C-9D37-39E87CF9D742}" type="presOf" srcId="{7CF457BA-D693-4B48-A434-218C87C493E4}" destId="{B14F3AD9-C65E-4E45-804A-5BF3E1796BE1}" srcOrd="0" destOrd="0" presId="urn:microsoft.com/office/officeart/2005/8/layout/lProcess3"/>
    <dgm:cxn modelId="{B9BA8132-67A4-444F-88A8-CF4DD6877307}" srcId="{7A33780D-8A79-4AA1-9B36-152F6B2108D5}" destId="{DC4A22BE-7930-488C-B3CD-6B8AA6E6709C}" srcOrd="5" destOrd="0" parTransId="{029D8976-BF13-424E-8173-B06A24159763}" sibTransId="{33169AB1-2BAC-4D9F-8817-7537EC0E8E45}"/>
    <dgm:cxn modelId="{1F8CAF33-430D-4781-AEC9-F61641070D55}" type="presOf" srcId="{564016E3-D0AD-4560-A164-DD596B29287A}" destId="{6D80D7F2-9FF8-4C53-972A-9F797AF5BE26}" srcOrd="0" destOrd="0" presId="urn:microsoft.com/office/officeart/2005/8/layout/lProcess3"/>
    <dgm:cxn modelId="{9F1AE735-9D5E-411C-94F8-AB09880377A1}" srcId="{3E105312-30D4-4E87-B28A-3FA562A6BCD4}" destId="{E1149E87-00CD-4557-9C75-3C1DD98F67AB}" srcOrd="2" destOrd="0" parTransId="{EE071287-0AA9-4CB6-BDBD-7686A48D6982}" sibTransId="{18DBBA0E-1F2B-48B5-B554-3F6237BB35C9}"/>
    <dgm:cxn modelId="{070F2F3D-4197-47FE-9292-9E8B991E7053}" type="presOf" srcId="{3CF1066E-9BD0-408C-B6AB-4183AAC8764E}" destId="{913A3150-BFF4-46D6-9324-A54FB9B204B5}" srcOrd="0" destOrd="0" presId="urn:microsoft.com/office/officeart/2005/8/layout/lProcess3"/>
    <dgm:cxn modelId="{B4362346-573E-4B9B-A475-0FCB5ED1D43D}" type="presOf" srcId="{5E30547F-5096-4E3D-B9E8-BEEA04FEE896}" destId="{3EE89629-88B3-42B1-A277-28E4118C44EA}" srcOrd="0" destOrd="0" presId="urn:microsoft.com/office/officeart/2005/8/layout/lProcess3"/>
    <dgm:cxn modelId="{2F4F7846-4248-472E-BA2D-1AFDED414C13}" type="presOf" srcId="{56D40387-ED8C-4F36-9474-C304251E2345}" destId="{0821C3ED-9699-48D4-B206-37933F09EA78}" srcOrd="0" destOrd="0" presId="urn:microsoft.com/office/officeart/2005/8/layout/lProcess3"/>
    <dgm:cxn modelId="{EE043550-2181-471B-9045-27EA0CE83DB2}" srcId="{3E105312-30D4-4E87-B28A-3FA562A6BCD4}" destId="{D1A7A0F1-ED58-4C7C-A25F-CAE6D505B02F}" srcOrd="1" destOrd="0" parTransId="{47940304-6087-4A7B-8FA6-CA893363989B}" sibTransId="{6D5217BA-E51D-402D-99B0-EE581016A091}"/>
    <dgm:cxn modelId="{CD6A735A-61CD-4416-B628-FFDD6A6D6DDA}" srcId="{DC4A22BE-7930-488C-B3CD-6B8AA6E6709C}" destId="{A98E57C6-B2A4-4949-888C-8845DF1B70E1}" srcOrd="0" destOrd="0" parTransId="{EDDBCB5E-8D2E-4B40-A510-C63684AFB747}" sibTransId="{E9A0C4ED-5CF1-4C66-9B21-FE2A37D324E8}"/>
    <dgm:cxn modelId="{9418C768-4428-46CF-B47B-3E732FEEDDBA}" srcId="{7A33780D-8A79-4AA1-9B36-152F6B2108D5}" destId="{3E105312-30D4-4E87-B28A-3FA562A6BCD4}" srcOrd="2" destOrd="0" parTransId="{9F82446A-A005-41A8-B53F-F3ED37BC2C7B}" sibTransId="{5C541D37-C4D9-4B1A-BD0B-14F309874080}"/>
    <dgm:cxn modelId="{822BB36E-E699-4AD8-B135-837AB209474D}" srcId="{7CF457BA-D693-4B48-A434-218C87C493E4}" destId="{D6BDF03C-F9F6-425B-A34B-A3E586F8C803}" srcOrd="0" destOrd="0" parTransId="{E0DDA99A-FBEF-4FE4-95C8-DE13070E2C22}" sibTransId="{88007B73-11D5-47DD-AD45-FC476020A18A}"/>
    <dgm:cxn modelId="{A1BC9072-5A47-4ABC-A0E2-06067FF8B177}" type="presOf" srcId="{3E105312-30D4-4E87-B28A-3FA562A6BCD4}" destId="{BAD359F2-9D53-416A-900D-70ACFAB1D20B}" srcOrd="0" destOrd="0" presId="urn:microsoft.com/office/officeart/2005/8/layout/lProcess3"/>
    <dgm:cxn modelId="{E71EF07E-99BD-4478-B802-8750A77A5C9C}" srcId="{3E105312-30D4-4E87-B28A-3FA562A6BCD4}" destId="{13AFA585-0598-4CB7-9072-F7635C001513}" srcOrd="4" destOrd="0" parTransId="{2DC9DB8E-5060-4CC8-B013-C21D2D737BE1}" sibTransId="{891FC1CA-8F91-469D-9E5D-53B07F05F668}"/>
    <dgm:cxn modelId="{173D0B83-F2F7-40D1-9327-2FCD5F84F02F}" type="presOf" srcId="{BE048B31-43A5-45AD-BCF0-6DDC04BF9C7D}" destId="{F0AB5C4C-5D15-45E5-9401-5BF0151D9C8C}" srcOrd="0" destOrd="0" presId="urn:microsoft.com/office/officeart/2005/8/layout/lProcess3"/>
    <dgm:cxn modelId="{68A2ED84-C1C1-4CC9-8528-B4D6333D4EFF}" srcId="{38800BB3-1815-4F03-8D93-374276D8E16F}" destId="{5E30547F-5096-4E3D-B9E8-BEEA04FEE896}" srcOrd="2" destOrd="0" parTransId="{E2CFCC33-D1DE-420E-9328-115E979A5391}" sibTransId="{B56D938F-47B6-4920-955F-455217F6C612}"/>
    <dgm:cxn modelId="{C5459691-D488-4E64-8B3E-9A825B4ADCEA}" type="presOf" srcId="{D6BDF03C-F9F6-425B-A34B-A3E586F8C803}" destId="{6F4F22A2-E27A-4C80-9F06-31CFF5981C1E}" srcOrd="0" destOrd="0" presId="urn:microsoft.com/office/officeart/2005/8/layout/lProcess3"/>
    <dgm:cxn modelId="{4AB2B498-789F-45AB-BB39-AE5FAFA582B1}" srcId="{7A33780D-8A79-4AA1-9B36-152F6B2108D5}" destId="{564016E3-D0AD-4560-A164-DD596B29287A}" srcOrd="1" destOrd="0" parTransId="{294B9174-F673-436B-B16E-1910C3DB3139}" sibTransId="{E2B6E17B-F55E-4A7C-BC8E-235F21AF23C2}"/>
    <dgm:cxn modelId="{5ED8FC9B-2E13-4851-AC20-15D83FBD0CB3}" type="presOf" srcId="{13AFA585-0598-4CB7-9072-F7635C001513}" destId="{2654D300-FFEA-4CAF-B0D9-67A885998223}" srcOrd="0" destOrd="0" presId="urn:microsoft.com/office/officeart/2005/8/layout/lProcess3"/>
    <dgm:cxn modelId="{E4ACB5AD-1701-422D-9ED9-96F6F61E1B30}" srcId="{DC4A22BE-7930-488C-B3CD-6B8AA6E6709C}" destId="{C33C6802-2352-4FFA-A779-720E679D112A}" srcOrd="1" destOrd="0" parTransId="{0E150581-1D5E-47D4-9CA1-310F91B1B93C}" sibTransId="{E2DCE1C5-17AF-4F65-AC72-17F3FCCD8E5E}"/>
    <dgm:cxn modelId="{E8C720AE-AE28-4ED9-B354-600D4AC34804}" srcId="{3E105312-30D4-4E87-B28A-3FA562A6BCD4}" destId="{2C81BB70-9DD8-42CA-9EED-BCF37584590B}" srcOrd="3" destOrd="0" parTransId="{6142CF4E-F2CA-40F3-9805-8847F26958BD}" sibTransId="{A0C218D7-FCB1-4760-BBC5-CB1ABB17CAA3}"/>
    <dgm:cxn modelId="{16891BB0-DB02-4E77-A58A-336CCFCFB53D}" type="presOf" srcId="{26E93AFF-50B8-487F-81CF-DC8F327BA5A8}" destId="{EF4E2261-396D-44B5-9E0F-AA77651F0EC6}" srcOrd="0" destOrd="0" presId="urn:microsoft.com/office/officeart/2005/8/layout/lProcess3"/>
    <dgm:cxn modelId="{8ED11DB5-C111-4727-8F01-7050006576EE}" srcId="{7A33780D-8A79-4AA1-9B36-152F6B2108D5}" destId="{3CF1066E-9BD0-408C-B6AB-4183AAC8764E}" srcOrd="3" destOrd="0" parTransId="{02696D08-C155-498C-80BE-55FDCA845B13}" sibTransId="{896C04A7-FD40-4A29-9AE6-7A173DF78F90}"/>
    <dgm:cxn modelId="{CF3912BD-C663-41EF-A652-0B5627FE66CF}" type="presOf" srcId="{41F3286E-B045-49E9-ACE3-F77D904A7D3F}" destId="{C8C02403-B4D9-4922-9240-84F874403CB3}" srcOrd="0" destOrd="0" presId="urn:microsoft.com/office/officeart/2005/8/layout/lProcess3"/>
    <dgm:cxn modelId="{63FC71C5-8942-402A-9074-024557145D8F}" type="presOf" srcId="{9DC9F228-78C8-4179-8923-28C9A43B88F9}" destId="{7EAB4D9F-821D-46A9-8847-959FDBA20E89}" srcOrd="0" destOrd="0" presId="urn:microsoft.com/office/officeart/2005/8/layout/lProcess3"/>
    <dgm:cxn modelId="{AECEB6CB-F273-4438-B664-F30DA72A5EAC}" srcId="{3CF1066E-9BD0-408C-B6AB-4183AAC8764E}" destId="{F3AE7A31-6F93-4C39-BA7F-7CE4E7F7626D}" srcOrd="2" destOrd="0" parTransId="{90AE98B1-6F16-4BBD-99FD-D3F208C4FC72}" sibTransId="{03AAFAD9-7A6E-40A6-BEF1-22D678FDF922}"/>
    <dgm:cxn modelId="{51E295CC-DBF0-4AC1-B7E2-E7EF6E7016D4}" type="presOf" srcId="{C9C73310-5D78-4BA9-A70A-98F1B4E13A87}" destId="{E7D46447-9863-4087-9EE4-BDBB69A25237}" srcOrd="0" destOrd="0" presId="urn:microsoft.com/office/officeart/2005/8/layout/lProcess3"/>
    <dgm:cxn modelId="{F13D90D8-99E3-483A-85E3-674D40D46DE4}" srcId="{3E105312-30D4-4E87-B28A-3FA562A6BCD4}" destId="{412C7E51-6A81-487E-9BA3-8729299C577B}" srcOrd="0" destOrd="0" parTransId="{7FDB79B3-DD81-4CCF-AB9A-587EB68045AA}" sibTransId="{7BEE67E5-D350-4E75-9C3E-743D601B68DA}"/>
    <dgm:cxn modelId="{2B1AB0D9-775D-4EE2-8BF9-5B73DB7EBC7C}" type="presOf" srcId="{D1A7A0F1-ED58-4C7C-A25F-CAE6D505B02F}" destId="{25F2C63D-F535-47E1-9617-8A912566925A}" srcOrd="0" destOrd="0" presId="urn:microsoft.com/office/officeart/2005/8/layout/lProcess3"/>
    <dgm:cxn modelId="{43D350DC-56A2-48C4-BE4C-B913CDB8124B}" type="presOf" srcId="{7A33780D-8A79-4AA1-9B36-152F6B2108D5}" destId="{92AD76D9-413A-4235-823B-7EDFFE295577}" srcOrd="0" destOrd="0" presId="urn:microsoft.com/office/officeart/2005/8/layout/lProcess3"/>
    <dgm:cxn modelId="{C47031E0-B958-48B3-BC1B-D44E1F78A282}" srcId="{7A33780D-8A79-4AA1-9B36-152F6B2108D5}" destId="{7CF457BA-D693-4B48-A434-218C87C493E4}" srcOrd="0" destOrd="0" parTransId="{DB48E1FA-1D1A-4BAD-A007-7489A58A3C50}" sibTransId="{E7A0A5BF-EA67-40A0-94C1-19DCF5FAE689}"/>
    <dgm:cxn modelId="{38E014E1-2A24-49EC-A8D4-F2C25C4D45E9}" type="presOf" srcId="{E1149E87-00CD-4557-9C75-3C1DD98F67AB}" destId="{28DCD691-2B29-432C-88AD-323F2F82F8CF}" srcOrd="0" destOrd="0" presId="urn:microsoft.com/office/officeart/2005/8/layout/lProcess3"/>
    <dgm:cxn modelId="{DC7A8BE2-A099-49D2-8C18-1835C8DB580C}" type="presOf" srcId="{F3AE7A31-6F93-4C39-BA7F-7CE4E7F7626D}" destId="{5F9FA1F3-02A6-4A74-A4DA-216BA59974B0}" srcOrd="0" destOrd="0" presId="urn:microsoft.com/office/officeart/2005/8/layout/lProcess3"/>
    <dgm:cxn modelId="{CB0CD0E4-E960-4C4D-BC29-46A666E69FDB}" srcId="{564016E3-D0AD-4560-A164-DD596B29287A}" destId="{BE048B31-43A5-45AD-BCF0-6DDC04BF9C7D}" srcOrd="1" destOrd="0" parTransId="{7AF90FCD-9571-4F22-A6BE-99F82C61A971}" sibTransId="{0E025DF4-3F20-4D4A-B503-A74993474F2D}"/>
    <dgm:cxn modelId="{780D31E6-571F-4FF4-B06E-378C8E55D7FB}" srcId="{DC4A22BE-7930-488C-B3CD-6B8AA6E6709C}" destId="{56D40387-ED8C-4F36-9474-C304251E2345}" srcOrd="2" destOrd="0" parTransId="{7E9E9201-52A6-49F4-8682-3857B2FA17C1}" sibTransId="{7C09C919-4C71-4A09-B7F4-7323BD7C3819}"/>
    <dgm:cxn modelId="{72DAB2E9-C19E-4BD7-B22F-7154BA9A053C}" type="presOf" srcId="{412C7E51-6A81-487E-9BA3-8729299C577B}" destId="{63EB3E30-BA0D-4AC8-B8AA-67E14211AC9D}" srcOrd="0" destOrd="0" presId="urn:microsoft.com/office/officeart/2005/8/layout/lProcess3"/>
    <dgm:cxn modelId="{A57D65EC-060D-4BA5-A66F-726A37121CBE}" srcId="{7CF457BA-D693-4B48-A434-218C87C493E4}" destId="{C9C73310-5D78-4BA9-A70A-98F1B4E13A87}" srcOrd="1" destOrd="0" parTransId="{72C0F2FE-B9A0-448D-84B0-75A0FD141592}" sibTransId="{5B8B40D6-95B6-4CE9-9C31-C825421BC55B}"/>
    <dgm:cxn modelId="{6EF253F0-E402-4D6D-8633-DB52EC725BD1}" type="presOf" srcId="{2C81BB70-9DD8-42CA-9EED-BCF37584590B}" destId="{3B64698C-7149-4387-B01F-3C92C93E5BA8}" srcOrd="0" destOrd="0" presId="urn:microsoft.com/office/officeart/2005/8/layout/lProcess3"/>
    <dgm:cxn modelId="{696F7EF1-F7A5-4788-A577-066FB5F3CE37}" type="presOf" srcId="{A98E57C6-B2A4-4949-888C-8845DF1B70E1}" destId="{2CE5126F-F023-4D19-920F-A1B39656AB49}" srcOrd="0" destOrd="0" presId="urn:microsoft.com/office/officeart/2005/8/layout/lProcess3"/>
    <dgm:cxn modelId="{640E48F6-820F-4669-B8F9-258362547E11}" srcId="{38800BB3-1815-4F03-8D93-374276D8E16F}" destId="{8F764410-371D-4BE8-84BB-A2E16CDE5E42}" srcOrd="1" destOrd="0" parTransId="{CC828310-3787-4467-B29D-9A1AB8B56EBB}" sibTransId="{503FA3F2-A62E-4478-9B9E-FE6FCD57F822}"/>
    <dgm:cxn modelId="{130809FA-C817-40B2-8320-D731ABB7998C}" type="presOf" srcId="{DC4A22BE-7930-488C-B3CD-6B8AA6E6709C}" destId="{D5DE5978-A787-4CC9-B4D2-081136C70302}" srcOrd="0" destOrd="0" presId="urn:microsoft.com/office/officeart/2005/8/layout/lProcess3"/>
    <dgm:cxn modelId="{E5E989FA-26EC-47B1-AE55-FEE42CC72E47}" srcId="{3CF1066E-9BD0-408C-B6AB-4183AAC8764E}" destId="{41F3286E-B045-49E9-ACE3-F77D904A7D3F}" srcOrd="1" destOrd="0" parTransId="{AE365329-8467-40A8-AC05-E498056C8D8A}" sibTransId="{FE78ADC6-99EB-46A0-8020-16C5AC506D92}"/>
    <dgm:cxn modelId="{FA742EFB-A5DE-4E60-8915-A134466AB141}" type="presOf" srcId="{38800BB3-1815-4F03-8D93-374276D8E16F}" destId="{25CB1D87-A21E-414F-997F-E863669FB5CF}" srcOrd="0" destOrd="0" presId="urn:microsoft.com/office/officeart/2005/8/layout/lProcess3"/>
    <dgm:cxn modelId="{A09452FB-9FC9-405E-9E2B-B4143C18342C}" type="presOf" srcId="{8F764410-371D-4BE8-84BB-A2E16CDE5E42}" destId="{11EC92B0-CA97-436C-AD5A-C9AAC64FDA0C}" srcOrd="0" destOrd="0" presId="urn:microsoft.com/office/officeart/2005/8/layout/lProcess3"/>
    <dgm:cxn modelId="{44E06AC2-2FF4-4A8C-8C0B-1CA762967906}" type="presParOf" srcId="{92AD76D9-413A-4235-823B-7EDFFE295577}" destId="{EB1F6345-94EC-4BEF-95ED-E6F2F6CB3EB8}" srcOrd="0" destOrd="0" presId="urn:microsoft.com/office/officeart/2005/8/layout/lProcess3"/>
    <dgm:cxn modelId="{05E649E3-A58E-4A07-B73E-53B3F6A77B3E}" type="presParOf" srcId="{EB1F6345-94EC-4BEF-95ED-E6F2F6CB3EB8}" destId="{B14F3AD9-C65E-4E45-804A-5BF3E1796BE1}" srcOrd="0" destOrd="0" presId="urn:microsoft.com/office/officeart/2005/8/layout/lProcess3"/>
    <dgm:cxn modelId="{B0059119-58AF-4099-A2A7-A0CA13219D0F}" type="presParOf" srcId="{EB1F6345-94EC-4BEF-95ED-E6F2F6CB3EB8}" destId="{DA056E11-9603-4567-A26A-4B125EB62F8A}" srcOrd="1" destOrd="0" presId="urn:microsoft.com/office/officeart/2005/8/layout/lProcess3"/>
    <dgm:cxn modelId="{7781F14D-A314-4657-A94A-7B2AFD26E423}" type="presParOf" srcId="{EB1F6345-94EC-4BEF-95ED-E6F2F6CB3EB8}" destId="{6F4F22A2-E27A-4C80-9F06-31CFF5981C1E}" srcOrd="2" destOrd="0" presId="urn:microsoft.com/office/officeart/2005/8/layout/lProcess3"/>
    <dgm:cxn modelId="{12180866-4BB4-4416-9319-80D22B842808}" type="presParOf" srcId="{EB1F6345-94EC-4BEF-95ED-E6F2F6CB3EB8}" destId="{90725C07-092E-46B6-82D8-B8703582423B}" srcOrd="3" destOrd="0" presId="urn:microsoft.com/office/officeart/2005/8/layout/lProcess3"/>
    <dgm:cxn modelId="{39AB0838-1DBB-4C84-87E9-2102B890FB0E}" type="presParOf" srcId="{EB1F6345-94EC-4BEF-95ED-E6F2F6CB3EB8}" destId="{E7D46447-9863-4087-9EE4-BDBB69A25237}" srcOrd="4" destOrd="0" presId="urn:microsoft.com/office/officeart/2005/8/layout/lProcess3"/>
    <dgm:cxn modelId="{A2769CCB-C650-48F1-B290-24984D25871F}" type="presParOf" srcId="{92AD76D9-413A-4235-823B-7EDFFE295577}" destId="{E3655F1B-2BB5-4C32-B4CC-478C16D4F312}" srcOrd="1" destOrd="0" presId="urn:microsoft.com/office/officeart/2005/8/layout/lProcess3"/>
    <dgm:cxn modelId="{626EC844-8557-4CF8-92D6-BE24B0468556}" type="presParOf" srcId="{92AD76D9-413A-4235-823B-7EDFFE295577}" destId="{61E4321E-E0AA-4523-A336-32AD6B0C90A9}" srcOrd="2" destOrd="0" presId="urn:microsoft.com/office/officeart/2005/8/layout/lProcess3"/>
    <dgm:cxn modelId="{597FFC3B-A294-45E8-9FD5-F6BC2D459277}" type="presParOf" srcId="{61E4321E-E0AA-4523-A336-32AD6B0C90A9}" destId="{6D80D7F2-9FF8-4C53-972A-9F797AF5BE26}" srcOrd="0" destOrd="0" presId="urn:microsoft.com/office/officeart/2005/8/layout/lProcess3"/>
    <dgm:cxn modelId="{5114260C-3415-4625-8E9E-1DDDDF606A91}" type="presParOf" srcId="{61E4321E-E0AA-4523-A336-32AD6B0C90A9}" destId="{D3A8A5ED-7683-4748-9CE8-D5F7EEB40685}" srcOrd="1" destOrd="0" presId="urn:microsoft.com/office/officeart/2005/8/layout/lProcess3"/>
    <dgm:cxn modelId="{BCE4A2AE-4546-4D3B-8576-AB605CF2354F}" type="presParOf" srcId="{61E4321E-E0AA-4523-A336-32AD6B0C90A9}" destId="{61A55A1A-F450-400B-AA4A-8017D4D8AB64}" srcOrd="2" destOrd="0" presId="urn:microsoft.com/office/officeart/2005/8/layout/lProcess3"/>
    <dgm:cxn modelId="{C8701230-AB69-4D0F-B0FD-5BA766BDB35B}" type="presParOf" srcId="{61E4321E-E0AA-4523-A336-32AD6B0C90A9}" destId="{9D140307-173F-4B49-87A6-31F3FF433705}" srcOrd="3" destOrd="0" presId="urn:microsoft.com/office/officeart/2005/8/layout/lProcess3"/>
    <dgm:cxn modelId="{8A381A09-F242-41FB-A105-3951B8033393}" type="presParOf" srcId="{61E4321E-E0AA-4523-A336-32AD6B0C90A9}" destId="{F0AB5C4C-5D15-45E5-9401-5BF0151D9C8C}" srcOrd="4" destOrd="0" presId="urn:microsoft.com/office/officeart/2005/8/layout/lProcess3"/>
    <dgm:cxn modelId="{248057DB-36B4-4C4D-9BAB-69201E7DF076}" type="presParOf" srcId="{92AD76D9-413A-4235-823B-7EDFFE295577}" destId="{6EDF6024-6E4D-4F7E-A6AE-08BFA02C012C}" srcOrd="3" destOrd="0" presId="urn:microsoft.com/office/officeart/2005/8/layout/lProcess3"/>
    <dgm:cxn modelId="{434FD638-244B-4B9D-959B-7FC94AEA2F0B}" type="presParOf" srcId="{92AD76D9-413A-4235-823B-7EDFFE295577}" destId="{FAE5B430-CD98-4F71-9E56-79B1072B637E}" srcOrd="4" destOrd="0" presId="urn:microsoft.com/office/officeart/2005/8/layout/lProcess3"/>
    <dgm:cxn modelId="{B6AD30A8-8944-4692-9C01-319C252E8E08}" type="presParOf" srcId="{FAE5B430-CD98-4F71-9E56-79B1072B637E}" destId="{BAD359F2-9D53-416A-900D-70ACFAB1D20B}" srcOrd="0" destOrd="0" presId="urn:microsoft.com/office/officeart/2005/8/layout/lProcess3"/>
    <dgm:cxn modelId="{1559FDEB-A7AF-4C6F-AFB5-633589993941}" type="presParOf" srcId="{FAE5B430-CD98-4F71-9E56-79B1072B637E}" destId="{8DE0CBE7-99D0-44C1-93AB-165B9F4AFE31}" srcOrd="1" destOrd="0" presId="urn:microsoft.com/office/officeart/2005/8/layout/lProcess3"/>
    <dgm:cxn modelId="{EFFFFD7A-2863-4A58-BF36-07843FE2AE3B}" type="presParOf" srcId="{FAE5B430-CD98-4F71-9E56-79B1072B637E}" destId="{63EB3E30-BA0D-4AC8-B8AA-67E14211AC9D}" srcOrd="2" destOrd="0" presId="urn:microsoft.com/office/officeart/2005/8/layout/lProcess3"/>
    <dgm:cxn modelId="{31F9255F-5577-436D-91E6-B1FA9FD10632}" type="presParOf" srcId="{FAE5B430-CD98-4F71-9E56-79B1072B637E}" destId="{D944ADE8-D2A0-45FF-AE57-C4737F933965}" srcOrd="3" destOrd="0" presId="urn:microsoft.com/office/officeart/2005/8/layout/lProcess3"/>
    <dgm:cxn modelId="{E6604152-CFB4-40A9-9D8A-6904935C4A71}" type="presParOf" srcId="{FAE5B430-CD98-4F71-9E56-79B1072B637E}" destId="{25F2C63D-F535-47E1-9617-8A912566925A}" srcOrd="4" destOrd="0" presId="urn:microsoft.com/office/officeart/2005/8/layout/lProcess3"/>
    <dgm:cxn modelId="{7A84CAC1-8225-487F-9BA9-BF85FD9C0337}" type="presParOf" srcId="{FAE5B430-CD98-4F71-9E56-79B1072B637E}" destId="{2ECFF69F-7866-44EA-91A5-C0D0E5FE6DCF}" srcOrd="5" destOrd="0" presId="urn:microsoft.com/office/officeart/2005/8/layout/lProcess3"/>
    <dgm:cxn modelId="{36F097E8-A9AF-4CA6-B6EE-E55E772EB217}" type="presParOf" srcId="{FAE5B430-CD98-4F71-9E56-79B1072B637E}" destId="{28DCD691-2B29-432C-88AD-323F2F82F8CF}" srcOrd="6" destOrd="0" presId="urn:microsoft.com/office/officeart/2005/8/layout/lProcess3"/>
    <dgm:cxn modelId="{D3C09CCD-5E9E-472C-98A3-D3F11908E821}" type="presParOf" srcId="{FAE5B430-CD98-4F71-9E56-79B1072B637E}" destId="{A7E65EF5-29DF-493F-B34D-6B873D7C4858}" srcOrd="7" destOrd="0" presId="urn:microsoft.com/office/officeart/2005/8/layout/lProcess3"/>
    <dgm:cxn modelId="{48B6628B-A161-4AED-98FC-8D09B95ECC10}" type="presParOf" srcId="{FAE5B430-CD98-4F71-9E56-79B1072B637E}" destId="{3B64698C-7149-4387-B01F-3C92C93E5BA8}" srcOrd="8" destOrd="0" presId="urn:microsoft.com/office/officeart/2005/8/layout/lProcess3"/>
    <dgm:cxn modelId="{6EE88FA8-9667-4883-852F-9446C537435B}" type="presParOf" srcId="{FAE5B430-CD98-4F71-9E56-79B1072B637E}" destId="{78458533-7FF2-4401-AE22-783F592EF048}" srcOrd="9" destOrd="0" presId="urn:microsoft.com/office/officeart/2005/8/layout/lProcess3"/>
    <dgm:cxn modelId="{476C45F8-644E-43DA-8054-B5B999859C6C}" type="presParOf" srcId="{FAE5B430-CD98-4F71-9E56-79B1072B637E}" destId="{2654D300-FFEA-4CAF-B0D9-67A885998223}" srcOrd="10" destOrd="0" presId="urn:microsoft.com/office/officeart/2005/8/layout/lProcess3"/>
    <dgm:cxn modelId="{7F5A6D6C-C90F-46A5-AA43-27DCDDF00E61}" type="presParOf" srcId="{92AD76D9-413A-4235-823B-7EDFFE295577}" destId="{1FE0AFC0-4DF8-456F-B6C4-BE305A52FE1F}" srcOrd="5" destOrd="0" presId="urn:microsoft.com/office/officeart/2005/8/layout/lProcess3"/>
    <dgm:cxn modelId="{BD58D38B-9C5E-4E64-A191-D6DCC98A8419}" type="presParOf" srcId="{92AD76D9-413A-4235-823B-7EDFFE295577}" destId="{D5418100-FEC2-4620-A372-853EC3F990D6}" srcOrd="6" destOrd="0" presId="urn:microsoft.com/office/officeart/2005/8/layout/lProcess3"/>
    <dgm:cxn modelId="{9E4588DD-8043-46D7-AC5D-AA7A3DD9C18C}" type="presParOf" srcId="{D5418100-FEC2-4620-A372-853EC3F990D6}" destId="{913A3150-BFF4-46D6-9324-A54FB9B204B5}" srcOrd="0" destOrd="0" presId="urn:microsoft.com/office/officeart/2005/8/layout/lProcess3"/>
    <dgm:cxn modelId="{A95C495D-97B6-4D18-ABAB-60C81F77286F}" type="presParOf" srcId="{D5418100-FEC2-4620-A372-853EC3F990D6}" destId="{F5981193-ABE3-4187-AA20-784F2701D45F}" srcOrd="1" destOrd="0" presId="urn:microsoft.com/office/officeart/2005/8/layout/lProcess3"/>
    <dgm:cxn modelId="{8ACCA332-03A2-4409-A96E-6543660D0EAF}" type="presParOf" srcId="{D5418100-FEC2-4620-A372-853EC3F990D6}" destId="{EF4E2261-396D-44B5-9E0F-AA77651F0EC6}" srcOrd="2" destOrd="0" presId="urn:microsoft.com/office/officeart/2005/8/layout/lProcess3"/>
    <dgm:cxn modelId="{02D90AE6-B289-4726-A28E-28FC7A7AB623}" type="presParOf" srcId="{D5418100-FEC2-4620-A372-853EC3F990D6}" destId="{4DC9CFCC-99EA-421E-8AFC-6DA7E5DCD97F}" srcOrd="3" destOrd="0" presId="urn:microsoft.com/office/officeart/2005/8/layout/lProcess3"/>
    <dgm:cxn modelId="{7554B26E-8B32-45FA-A833-CEC575345C88}" type="presParOf" srcId="{D5418100-FEC2-4620-A372-853EC3F990D6}" destId="{C8C02403-B4D9-4922-9240-84F874403CB3}" srcOrd="4" destOrd="0" presId="urn:microsoft.com/office/officeart/2005/8/layout/lProcess3"/>
    <dgm:cxn modelId="{B5B047B9-4142-4850-AE2C-934AC501F8F2}" type="presParOf" srcId="{D5418100-FEC2-4620-A372-853EC3F990D6}" destId="{50345A61-E789-4C56-A9E3-38CD9056E913}" srcOrd="5" destOrd="0" presId="urn:microsoft.com/office/officeart/2005/8/layout/lProcess3"/>
    <dgm:cxn modelId="{B10E6A1E-E993-4A86-BD45-2CB0C53E41A5}" type="presParOf" srcId="{D5418100-FEC2-4620-A372-853EC3F990D6}" destId="{5F9FA1F3-02A6-4A74-A4DA-216BA59974B0}" srcOrd="6" destOrd="0" presId="urn:microsoft.com/office/officeart/2005/8/layout/lProcess3"/>
    <dgm:cxn modelId="{00A4F68D-C579-40D8-BB07-8F3FB3A888FD}" type="presParOf" srcId="{92AD76D9-413A-4235-823B-7EDFFE295577}" destId="{FB2FB607-522A-4FC2-A91C-2F5567E7F98E}" srcOrd="7" destOrd="0" presId="urn:microsoft.com/office/officeart/2005/8/layout/lProcess3"/>
    <dgm:cxn modelId="{9AC702F3-7515-47DB-BD88-E94000234B31}" type="presParOf" srcId="{92AD76D9-413A-4235-823B-7EDFFE295577}" destId="{17D49DD0-0DBE-4973-8795-EF8F28A83C09}" srcOrd="8" destOrd="0" presId="urn:microsoft.com/office/officeart/2005/8/layout/lProcess3"/>
    <dgm:cxn modelId="{39D35F47-B0AF-40E9-BE76-EC0828B04795}" type="presParOf" srcId="{17D49DD0-0DBE-4973-8795-EF8F28A83C09}" destId="{25CB1D87-A21E-414F-997F-E863669FB5CF}" srcOrd="0" destOrd="0" presId="urn:microsoft.com/office/officeart/2005/8/layout/lProcess3"/>
    <dgm:cxn modelId="{91063648-E0E7-413D-AD7C-37EC20B9B2F1}" type="presParOf" srcId="{17D49DD0-0DBE-4973-8795-EF8F28A83C09}" destId="{977B2D73-FFC7-4ED4-B625-ACB5B3879C16}" srcOrd="1" destOrd="0" presId="urn:microsoft.com/office/officeart/2005/8/layout/lProcess3"/>
    <dgm:cxn modelId="{0732D43F-B248-4EDB-977C-BCE015B44C17}" type="presParOf" srcId="{17D49DD0-0DBE-4973-8795-EF8F28A83C09}" destId="{7EAB4D9F-821D-46A9-8847-959FDBA20E89}" srcOrd="2" destOrd="0" presId="urn:microsoft.com/office/officeart/2005/8/layout/lProcess3"/>
    <dgm:cxn modelId="{4CF20BE9-4D6A-48D2-ADB6-BD1633FD8932}" type="presParOf" srcId="{17D49DD0-0DBE-4973-8795-EF8F28A83C09}" destId="{42FD64DC-545B-473A-B6C4-DFAC3BB0A5E9}" srcOrd="3" destOrd="0" presId="urn:microsoft.com/office/officeart/2005/8/layout/lProcess3"/>
    <dgm:cxn modelId="{A7CC2701-881A-4798-AC80-D34A9A2B865E}" type="presParOf" srcId="{17D49DD0-0DBE-4973-8795-EF8F28A83C09}" destId="{11EC92B0-CA97-436C-AD5A-C9AAC64FDA0C}" srcOrd="4" destOrd="0" presId="urn:microsoft.com/office/officeart/2005/8/layout/lProcess3"/>
    <dgm:cxn modelId="{6C41764A-23BB-461C-A758-2F86BF5D185F}" type="presParOf" srcId="{17D49DD0-0DBE-4973-8795-EF8F28A83C09}" destId="{DE161F61-4696-4161-995A-99C0D83839BD}" srcOrd="5" destOrd="0" presId="urn:microsoft.com/office/officeart/2005/8/layout/lProcess3"/>
    <dgm:cxn modelId="{289B736F-CB77-405F-9558-52B9AD17DB78}" type="presParOf" srcId="{17D49DD0-0DBE-4973-8795-EF8F28A83C09}" destId="{3EE89629-88B3-42B1-A277-28E4118C44EA}" srcOrd="6" destOrd="0" presId="urn:microsoft.com/office/officeart/2005/8/layout/lProcess3"/>
    <dgm:cxn modelId="{34AEACD4-1985-4213-BE65-CE17578A52DC}" type="presParOf" srcId="{92AD76D9-413A-4235-823B-7EDFFE295577}" destId="{8149DE51-EB4A-4EB9-BD21-D2BC628FE0D9}" srcOrd="9" destOrd="0" presId="urn:microsoft.com/office/officeart/2005/8/layout/lProcess3"/>
    <dgm:cxn modelId="{BAE37B51-3CCB-4985-862A-7CA145B1638E}" type="presParOf" srcId="{92AD76D9-413A-4235-823B-7EDFFE295577}" destId="{61761C15-2F30-4F75-8101-B506D13F38E9}" srcOrd="10" destOrd="0" presId="urn:microsoft.com/office/officeart/2005/8/layout/lProcess3"/>
    <dgm:cxn modelId="{37758FEB-0B3A-4182-885A-CDA2C70AC513}" type="presParOf" srcId="{61761C15-2F30-4F75-8101-B506D13F38E9}" destId="{D5DE5978-A787-4CC9-B4D2-081136C70302}" srcOrd="0" destOrd="0" presId="urn:microsoft.com/office/officeart/2005/8/layout/lProcess3"/>
    <dgm:cxn modelId="{47C5B20C-3C6C-4A16-97D6-5B2F72EF68B6}" type="presParOf" srcId="{61761C15-2F30-4F75-8101-B506D13F38E9}" destId="{83287853-B7F8-44BC-962F-577A296AFC4C}" srcOrd="1" destOrd="0" presId="urn:microsoft.com/office/officeart/2005/8/layout/lProcess3"/>
    <dgm:cxn modelId="{DD98504F-F33C-4A83-AE83-C8BFA5017329}" type="presParOf" srcId="{61761C15-2F30-4F75-8101-B506D13F38E9}" destId="{2CE5126F-F023-4D19-920F-A1B39656AB49}" srcOrd="2" destOrd="0" presId="urn:microsoft.com/office/officeart/2005/8/layout/lProcess3"/>
    <dgm:cxn modelId="{D177E0F1-B961-404F-976E-DF91266B407D}" type="presParOf" srcId="{61761C15-2F30-4F75-8101-B506D13F38E9}" destId="{7B4C1CAC-531D-41FC-9C02-FBC5D62955F5}" srcOrd="3" destOrd="0" presId="urn:microsoft.com/office/officeart/2005/8/layout/lProcess3"/>
    <dgm:cxn modelId="{7449C91F-C66A-4717-8F58-0AD699EC5AC6}" type="presParOf" srcId="{61761C15-2F30-4F75-8101-B506D13F38E9}" destId="{5BA9BB8B-F40F-45DC-A66C-68B0E9B75F94}" srcOrd="4" destOrd="0" presId="urn:microsoft.com/office/officeart/2005/8/layout/lProcess3"/>
    <dgm:cxn modelId="{11ECDA67-4963-41D8-B2B0-04841167F9EA}" type="presParOf" srcId="{61761C15-2F30-4F75-8101-B506D13F38E9}" destId="{3FE27FB1-9D12-490E-BA75-B4E315545805}" srcOrd="5" destOrd="0" presId="urn:microsoft.com/office/officeart/2005/8/layout/lProcess3"/>
    <dgm:cxn modelId="{159FA757-5F25-4297-AF58-B7E51073C403}" type="presParOf" srcId="{61761C15-2F30-4F75-8101-B506D13F38E9}" destId="{0821C3ED-9699-48D4-B206-37933F09EA7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CF10E-ECD3-124C-B562-48460F6F2811}" type="doc">
      <dgm:prSet loTypeId="urn:microsoft.com/office/officeart/2008/layout/PictureStrips" loCatId="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it-IT"/>
        </a:p>
      </dgm:t>
    </dgm:pt>
    <dgm:pt modelId="{8CE13C1F-9670-944D-B9D0-A4997F711C25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una “piattaforma” per progettare, sviluppare e valutare programmi di promozione della salute. </a:t>
          </a:r>
          <a:endParaRPr lang="it-IT" sz="1400" dirty="0"/>
        </a:p>
      </dgm:t>
    </dgm:pt>
    <dgm:pt modelId="{534E045F-AC04-6B48-B8AA-05F585DE7C64}" type="parTrans" cxnId="{B4A8E170-8548-B645-9374-2047B5176091}">
      <dgm:prSet/>
      <dgm:spPr/>
      <dgm:t>
        <a:bodyPr/>
        <a:lstStyle/>
        <a:p>
          <a:endParaRPr lang="it-IT"/>
        </a:p>
      </dgm:t>
    </dgm:pt>
    <dgm:pt modelId="{A06455FB-FBEB-D343-8A90-051FD816CBEE}" type="sibTrans" cxnId="{B4A8E170-8548-B645-9374-2047B5176091}">
      <dgm:prSet/>
      <dgm:spPr/>
      <dgm:t>
        <a:bodyPr/>
        <a:lstStyle/>
        <a:p>
          <a:endParaRPr lang="it-IT"/>
        </a:p>
      </dgm:t>
    </dgm:pt>
    <dgm:pt modelId="{7ABC8A5F-30D9-7640-BE0C-79C8E09B53B2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modello di ricerca-azione e di progettazione partecipata</a:t>
          </a:r>
        </a:p>
        <a:p>
          <a:pPr>
            <a:buFont typeface="Arial" panose="020B0604020202020204" pitchFamily="34" charset="0"/>
            <a:buChar char="•"/>
          </a:pPr>
          <a:r>
            <a:rPr lang="it-IT"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l’attenzione costante alla valutazione produce feedback lungo tutto il percorso di progettazione e realizzazione degli interventi</a:t>
          </a:r>
          <a:endParaRPr lang="it-IT" sz="1400" dirty="0"/>
        </a:p>
      </dgm:t>
    </dgm:pt>
    <dgm:pt modelId="{E91EC0C8-9E4E-D645-8AE3-423B742117B8}" type="parTrans" cxnId="{A0C45CE3-E8DA-7B48-99FF-0629F5C6EE6B}">
      <dgm:prSet/>
      <dgm:spPr/>
      <dgm:t>
        <a:bodyPr/>
        <a:lstStyle/>
        <a:p>
          <a:endParaRPr lang="it-IT"/>
        </a:p>
      </dgm:t>
    </dgm:pt>
    <dgm:pt modelId="{2A12C763-F587-1940-8FCE-69BE00899283}" type="sibTrans" cxnId="{A0C45CE3-E8DA-7B48-99FF-0629F5C6EE6B}">
      <dgm:prSet/>
      <dgm:spPr/>
      <dgm:t>
        <a:bodyPr/>
        <a:lstStyle/>
        <a:p>
          <a:endParaRPr lang="it-IT"/>
        </a:p>
      </dgm:t>
    </dgm:pt>
    <dgm:pt modelId="{194BE549-DCBF-B34A-9226-20F4AA4E0AB3}">
      <dgm:prSet custT="1"/>
      <dgm:spPr/>
      <dgm:t>
        <a:bodyPr/>
        <a:lstStyle/>
        <a:p>
          <a:r>
            <a:rPr lang="it-IT"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due percorsi tra loro complementari (</a:t>
          </a:r>
          <a:r>
            <a:rPr lang="it-IT" sz="14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Precede/</a:t>
          </a:r>
          <a:r>
            <a:rPr lang="it-IT" sz="1400" i="1" dirty="0" err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Proceed</a:t>
          </a:r>
          <a:r>
            <a:rPr lang="it-IT" sz="14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)</a:t>
          </a:r>
          <a:r>
            <a:rPr lang="it-IT"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, distinti ma interdipendenti</a:t>
          </a:r>
        </a:p>
      </dgm:t>
    </dgm:pt>
    <dgm:pt modelId="{D15F6189-FB0D-6B43-933B-E58EF693A9F0}" type="parTrans" cxnId="{E11B64D8-9829-374D-A174-0638BC291A92}">
      <dgm:prSet/>
      <dgm:spPr/>
      <dgm:t>
        <a:bodyPr/>
        <a:lstStyle/>
        <a:p>
          <a:endParaRPr lang="it-IT"/>
        </a:p>
      </dgm:t>
    </dgm:pt>
    <dgm:pt modelId="{194ECE2C-5F6C-7243-8C5F-1B96231CAA91}" type="sibTrans" cxnId="{E11B64D8-9829-374D-A174-0638BC291A92}">
      <dgm:prSet/>
      <dgm:spPr/>
      <dgm:t>
        <a:bodyPr/>
        <a:lstStyle/>
        <a:p>
          <a:endParaRPr lang="it-IT"/>
        </a:p>
      </dgm:t>
    </dgm:pt>
    <dgm:pt modelId="{3F94388A-58E4-BD4B-8082-7B67F466F79A}" type="pres">
      <dgm:prSet presAssocID="{DECCF10E-ECD3-124C-B562-48460F6F2811}" presName="Name0" presStyleCnt="0">
        <dgm:presLayoutVars>
          <dgm:dir/>
          <dgm:resizeHandles val="exact"/>
        </dgm:presLayoutVars>
      </dgm:prSet>
      <dgm:spPr/>
    </dgm:pt>
    <dgm:pt modelId="{AF66733F-915C-2C45-8474-11F81AC73962}" type="pres">
      <dgm:prSet presAssocID="{8CE13C1F-9670-944D-B9D0-A4997F711C25}" presName="composite" presStyleCnt="0"/>
      <dgm:spPr/>
    </dgm:pt>
    <dgm:pt modelId="{68EEC54D-DAC6-7B4E-9CEB-A4498C5EB123}" type="pres">
      <dgm:prSet presAssocID="{8CE13C1F-9670-944D-B9D0-A4997F711C25}" presName="rect1" presStyleLbl="trAlignAcc1" presStyleIdx="0" presStyleCnt="3">
        <dgm:presLayoutVars>
          <dgm:bulletEnabled val="1"/>
        </dgm:presLayoutVars>
      </dgm:prSet>
      <dgm:spPr/>
    </dgm:pt>
    <dgm:pt modelId="{4E3B613D-E99D-FB4F-B188-821755A794D6}" type="pres">
      <dgm:prSet presAssocID="{8CE13C1F-9670-944D-B9D0-A4997F711C25}" presName="rect2" presStyleLbl="fgImgPlace1" presStyleIdx="0" presStyleCnt="3"/>
      <dgm:spPr/>
    </dgm:pt>
    <dgm:pt modelId="{EDF6AA78-B565-6940-AD60-FD01561B54F1}" type="pres">
      <dgm:prSet presAssocID="{A06455FB-FBEB-D343-8A90-051FD816CBEE}" presName="sibTrans" presStyleCnt="0"/>
      <dgm:spPr/>
    </dgm:pt>
    <dgm:pt modelId="{C42AD23F-8E42-3248-9D24-A557F4960795}" type="pres">
      <dgm:prSet presAssocID="{194BE549-DCBF-B34A-9226-20F4AA4E0AB3}" presName="composite" presStyleCnt="0"/>
      <dgm:spPr/>
    </dgm:pt>
    <dgm:pt modelId="{57654E68-A581-D541-B83C-C5F041979778}" type="pres">
      <dgm:prSet presAssocID="{194BE549-DCBF-B34A-9226-20F4AA4E0AB3}" presName="rect1" presStyleLbl="trAlignAcc1" presStyleIdx="1" presStyleCnt="3">
        <dgm:presLayoutVars>
          <dgm:bulletEnabled val="1"/>
        </dgm:presLayoutVars>
      </dgm:prSet>
      <dgm:spPr/>
    </dgm:pt>
    <dgm:pt modelId="{2BA670E1-758B-3940-B310-7AFF9C3ECADE}" type="pres">
      <dgm:prSet presAssocID="{194BE549-DCBF-B34A-9226-20F4AA4E0AB3}" presName="rect2" presStyleLbl="fgImgPlace1" presStyleIdx="1" presStyleCnt="3"/>
      <dgm:spPr/>
    </dgm:pt>
    <dgm:pt modelId="{EAEAD9B7-41CF-9D48-A28D-2B7E0137EB3B}" type="pres">
      <dgm:prSet presAssocID="{194ECE2C-5F6C-7243-8C5F-1B96231CAA91}" presName="sibTrans" presStyleCnt="0"/>
      <dgm:spPr/>
    </dgm:pt>
    <dgm:pt modelId="{DF70CCE0-3E11-4D46-90FF-FE0CB8DF653D}" type="pres">
      <dgm:prSet presAssocID="{7ABC8A5F-30D9-7640-BE0C-79C8E09B53B2}" presName="composite" presStyleCnt="0"/>
      <dgm:spPr/>
    </dgm:pt>
    <dgm:pt modelId="{7A2BDB4F-A0BF-2E4B-BE5D-51271482E45E}" type="pres">
      <dgm:prSet presAssocID="{7ABC8A5F-30D9-7640-BE0C-79C8E09B53B2}" presName="rect1" presStyleLbl="trAlignAcc1" presStyleIdx="2" presStyleCnt="3">
        <dgm:presLayoutVars>
          <dgm:bulletEnabled val="1"/>
        </dgm:presLayoutVars>
      </dgm:prSet>
      <dgm:spPr/>
    </dgm:pt>
    <dgm:pt modelId="{46055729-3239-1E46-94D1-146D6449F7A3}" type="pres">
      <dgm:prSet presAssocID="{7ABC8A5F-30D9-7640-BE0C-79C8E09B53B2}" presName="rect2" presStyleLbl="fgImgPlace1" presStyleIdx="2" presStyleCnt="3"/>
      <dgm:spPr/>
    </dgm:pt>
  </dgm:ptLst>
  <dgm:cxnLst>
    <dgm:cxn modelId="{DA66A33A-03EB-6843-9124-0971C1757D13}" type="presOf" srcId="{8CE13C1F-9670-944D-B9D0-A4997F711C25}" destId="{68EEC54D-DAC6-7B4E-9CEB-A4498C5EB123}" srcOrd="0" destOrd="0" presId="urn:microsoft.com/office/officeart/2008/layout/PictureStrips"/>
    <dgm:cxn modelId="{B4A8E170-8548-B645-9374-2047B5176091}" srcId="{DECCF10E-ECD3-124C-B562-48460F6F2811}" destId="{8CE13C1F-9670-944D-B9D0-A4997F711C25}" srcOrd="0" destOrd="0" parTransId="{534E045F-AC04-6B48-B8AA-05F585DE7C64}" sibTransId="{A06455FB-FBEB-D343-8A90-051FD816CBEE}"/>
    <dgm:cxn modelId="{4D27D78B-CFF3-454E-A23E-144F37AE9B98}" type="presOf" srcId="{7ABC8A5F-30D9-7640-BE0C-79C8E09B53B2}" destId="{7A2BDB4F-A0BF-2E4B-BE5D-51271482E45E}" srcOrd="0" destOrd="0" presId="urn:microsoft.com/office/officeart/2008/layout/PictureStrips"/>
    <dgm:cxn modelId="{E11B64D8-9829-374D-A174-0638BC291A92}" srcId="{DECCF10E-ECD3-124C-B562-48460F6F2811}" destId="{194BE549-DCBF-B34A-9226-20F4AA4E0AB3}" srcOrd="1" destOrd="0" parTransId="{D15F6189-FB0D-6B43-933B-E58EF693A9F0}" sibTransId="{194ECE2C-5F6C-7243-8C5F-1B96231CAA91}"/>
    <dgm:cxn modelId="{A0C45CE3-E8DA-7B48-99FF-0629F5C6EE6B}" srcId="{DECCF10E-ECD3-124C-B562-48460F6F2811}" destId="{7ABC8A5F-30D9-7640-BE0C-79C8E09B53B2}" srcOrd="2" destOrd="0" parTransId="{E91EC0C8-9E4E-D645-8AE3-423B742117B8}" sibTransId="{2A12C763-F587-1940-8FCE-69BE00899283}"/>
    <dgm:cxn modelId="{8E4A68E7-82B4-0744-8D0F-4800805A4378}" type="presOf" srcId="{DECCF10E-ECD3-124C-B562-48460F6F2811}" destId="{3F94388A-58E4-BD4B-8082-7B67F466F79A}" srcOrd="0" destOrd="0" presId="urn:microsoft.com/office/officeart/2008/layout/PictureStrips"/>
    <dgm:cxn modelId="{12DCCFF2-AF91-4340-AE8F-4979575A980C}" type="presOf" srcId="{194BE549-DCBF-B34A-9226-20F4AA4E0AB3}" destId="{57654E68-A581-D541-B83C-C5F041979778}" srcOrd="0" destOrd="0" presId="urn:microsoft.com/office/officeart/2008/layout/PictureStrips"/>
    <dgm:cxn modelId="{F8AAEB94-4446-2941-9454-DC0174B8769F}" type="presParOf" srcId="{3F94388A-58E4-BD4B-8082-7B67F466F79A}" destId="{AF66733F-915C-2C45-8474-11F81AC73962}" srcOrd="0" destOrd="0" presId="urn:microsoft.com/office/officeart/2008/layout/PictureStrips"/>
    <dgm:cxn modelId="{288AE71B-ABEF-534A-B8A6-C214C07525F4}" type="presParOf" srcId="{AF66733F-915C-2C45-8474-11F81AC73962}" destId="{68EEC54D-DAC6-7B4E-9CEB-A4498C5EB123}" srcOrd="0" destOrd="0" presId="urn:microsoft.com/office/officeart/2008/layout/PictureStrips"/>
    <dgm:cxn modelId="{8D81B22E-55A7-8841-B4F2-2467E8F09616}" type="presParOf" srcId="{AF66733F-915C-2C45-8474-11F81AC73962}" destId="{4E3B613D-E99D-FB4F-B188-821755A794D6}" srcOrd="1" destOrd="0" presId="urn:microsoft.com/office/officeart/2008/layout/PictureStrips"/>
    <dgm:cxn modelId="{BCEBF161-04EE-494D-A5E2-439493DF6272}" type="presParOf" srcId="{3F94388A-58E4-BD4B-8082-7B67F466F79A}" destId="{EDF6AA78-B565-6940-AD60-FD01561B54F1}" srcOrd="1" destOrd="0" presId="urn:microsoft.com/office/officeart/2008/layout/PictureStrips"/>
    <dgm:cxn modelId="{425208DB-24DD-6346-A49B-3130B69D713B}" type="presParOf" srcId="{3F94388A-58E4-BD4B-8082-7B67F466F79A}" destId="{C42AD23F-8E42-3248-9D24-A557F4960795}" srcOrd="2" destOrd="0" presId="urn:microsoft.com/office/officeart/2008/layout/PictureStrips"/>
    <dgm:cxn modelId="{6E7D1425-EE79-6B4D-BA2B-72E637F6F0AF}" type="presParOf" srcId="{C42AD23F-8E42-3248-9D24-A557F4960795}" destId="{57654E68-A581-D541-B83C-C5F041979778}" srcOrd="0" destOrd="0" presId="urn:microsoft.com/office/officeart/2008/layout/PictureStrips"/>
    <dgm:cxn modelId="{B436A449-57D8-3443-89AD-579B41A2A289}" type="presParOf" srcId="{C42AD23F-8E42-3248-9D24-A557F4960795}" destId="{2BA670E1-758B-3940-B310-7AFF9C3ECADE}" srcOrd="1" destOrd="0" presId="urn:microsoft.com/office/officeart/2008/layout/PictureStrips"/>
    <dgm:cxn modelId="{D86EC403-9D17-B540-94C0-140846D0C186}" type="presParOf" srcId="{3F94388A-58E4-BD4B-8082-7B67F466F79A}" destId="{EAEAD9B7-41CF-9D48-A28D-2B7E0137EB3B}" srcOrd="3" destOrd="0" presId="urn:microsoft.com/office/officeart/2008/layout/PictureStrips"/>
    <dgm:cxn modelId="{31599F23-7DAF-4541-8000-4B240F8BFA1B}" type="presParOf" srcId="{3F94388A-58E4-BD4B-8082-7B67F466F79A}" destId="{DF70CCE0-3E11-4D46-90FF-FE0CB8DF653D}" srcOrd="4" destOrd="0" presId="urn:microsoft.com/office/officeart/2008/layout/PictureStrips"/>
    <dgm:cxn modelId="{7D1A2CA7-C0CA-204B-9486-84212F4DC6E4}" type="presParOf" srcId="{DF70CCE0-3E11-4D46-90FF-FE0CB8DF653D}" destId="{7A2BDB4F-A0BF-2E4B-BE5D-51271482E45E}" srcOrd="0" destOrd="0" presId="urn:microsoft.com/office/officeart/2008/layout/PictureStrips"/>
    <dgm:cxn modelId="{6CA7339B-0B72-9B40-87CE-FB8B495820E1}" type="presParOf" srcId="{DF70CCE0-3E11-4D46-90FF-FE0CB8DF653D}" destId="{46055729-3239-1E46-94D1-146D6449F7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81CD3-3640-C946-A56A-836E2E86672F}" type="doc">
      <dgm:prSet loTypeId="urn:microsoft.com/office/officeart/2005/8/layout/vList5" loCatId="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it-IT"/>
        </a:p>
      </dgm:t>
    </dgm:pt>
    <dgm:pt modelId="{9C9E032C-F70A-7B40-BA5C-3D4053EFF089}">
      <dgm:prSet phldrT="[Testo]"/>
      <dgm:spPr/>
      <dgm:t>
        <a:bodyPr/>
        <a:lstStyle/>
        <a:p>
          <a:r>
            <a:rPr lang="it-IT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FATTORI PREDISPONENTI</a:t>
          </a:r>
          <a:endParaRPr lang="it-IT" dirty="0"/>
        </a:p>
      </dgm:t>
    </dgm:pt>
    <dgm:pt modelId="{4CE09D6B-E3AF-9A45-8835-62FE2E8C0A2F}" type="parTrans" cxnId="{FC2200D0-8443-B841-9958-B17B8E9912FC}">
      <dgm:prSet/>
      <dgm:spPr/>
      <dgm:t>
        <a:bodyPr/>
        <a:lstStyle/>
        <a:p>
          <a:endParaRPr lang="it-IT"/>
        </a:p>
      </dgm:t>
    </dgm:pt>
    <dgm:pt modelId="{FCA69068-6B0E-4344-BF0E-8F8F907B412D}" type="sibTrans" cxnId="{FC2200D0-8443-B841-9958-B17B8E9912FC}">
      <dgm:prSet/>
      <dgm:spPr/>
      <dgm:t>
        <a:bodyPr/>
        <a:lstStyle/>
        <a:p>
          <a:endParaRPr lang="it-IT"/>
        </a:p>
      </dgm:t>
    </dgm:pt>
    <dgm:pt modelId="{A84B6257-8CB0-7F45-85AF-28E1FFBBEE1E}">
      <dgm:prSet phldrT="[Testo]"/>
      <dgm:spPr/>
      <dgm:t>
        <a:bodyPr/>
        <a:lstStyle/>
        <a:p>
          <a:r>
            <a:rPr lang="it-IT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conoscenze, attitudini, credenze e valori individuali</a:t>
          </a:r>
          <a:r>
            <a:rPr lang="it-IT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che </a:t>
          </a:r>
          <a:r>
            <a:rPr lang="it-IT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sostengono o ostacolano </a:t>
          </a:r>
          <a:r>
            <a:rPr lang="it-IT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la </a:t>
          </a:r>
          <a:r>
            <a:rPr lang="it-IT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motivazione al cambiamento</a:t>
          </a:r>
          <a:endParaRPr lang="it-IT" i="1" dirty="0"/>
        </a:p>
      </dgm:t>
    </dgm:pt>
    <dgm:pt modelId="{9CA192C1-D7A0-8D49-ABF1-D0CA45D2C89C}" type="parTrans" cxnId="{8786FF39-5F55-6844-99DA-89BBE59FB48F}">
      <dgm:prSet/>
      <dgm:spPr/>
      <dgm:t>
        <a:bodyPr/>
        <a:lstStyle/>
        <a:p>
          <a:endParaRPr lang="it-IT"/>
        </a:p>
      </dgm:t>
    </dgm:pt>
    <dgm:pt modelId="{C4FDEEE3-43FB-E84B-92FD-BBA1C306267F}" type="sibTrans" cxnId="{8786FF39-5F55-6844-99DA-89BBE59FB48F}">
      <dgm:prSet/>
      <dgm:spPr/>
      <dgm:t>
        <a:bodyPr/>
        <a:lstStyle/>
        <a:p>
          <a:endParaRPr lang="it-IT"/>
        </a:p>
      </dgm:t>
    </dgm:pt>
    <dgm:pt modelId="{352F113D-CE4D-144D-83A6-73A0D11874FB}">
      <dgm:prSet phldrT="[Testo]"/>
      <dgm:spPr/>
      <dgm:t>
        <a:bodyPr/>
        <a:lstStyle/>
        <a:p>
          <a:r>
            <a:rPr lang="it-IT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FATTORI ABILITANTI</a:t>
          </a:r>
          <a:endParaRPr lang="it-IT" dirty="0"/>
        </a:p>
      </dgm:t>
    </dgm:pt>
    <dgm:pt modelId="{5398DE24-C3F2-E646-9640-51B67FF18CD6}" type="parTrans" cxnId="{BEAC2416-2D95-1241-BB0D-0857B323D19A}">
      <dgm:prSet/>
      <dgm:spPr/>
      <dgm:t>
        <a:bodyPr/>
        <a:lstStyle/>
        <a:p>
          <a:endParaRPr lang="it-IT"/>
        </a:p>
      </dgm:t>
    </dgm:pt>
    <dgm:pt modelId="{5FB2CBC4-6F7E-B546-8225-B408AE89EC80}" type="sibTrans" cxnId="{BEAC2416-2D95-1241-BB0D-0857B323D19A}">
      <dgm:prSet/>
      <dgm:spPr/>
      <dgm:t>
        <a:bodyPr/>
        <a:lstStyle/>
        <a:p>
          <a:endParaRPr lang="it-IT"/>
        </a:p>
      </dgm:t>
    </dgm:pt>
    <dgm:pt modelId="{C645705D-4E26-CC44-84DF-A7B7F9AE0F4E}">
      <dgm:prSet phldrT="[Testo]"/>
      <dgm:spPr/>
      <dgm:t>
        <a:bodyPr/>
        <a:lstStyle/>
        <a:p>
          <a:r>
            <a:rPr lang="it-IT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capacità, risorse o barriere </a:t>
          </a:r>
          <a:r>
            <a:rPr lang="it-IT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che </a:t>
          </a:r>
          <a:r>
            <a:rPr lang="it-IT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aiutano o ostacolano il desiderio di modificare comportamenti</a:t>
          </a:r>
          <a:r>
            <a:rPr lang="it-IT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o situazioni ambientali</a:t>
          </a:r>
          <a:endParaRPr lang="it-IT" dirty="0"/>
        </a:p>
      </dgm:t>
    </dgm:pt>
    <dgm:pt modelId="{FC9278F3-C46F-0144-8FC1-0AD0A5B4C719}" type="parTrans" cxnId="{EC9F867A-165F-5145-8EA3-3BDE88AFCA5F}">
      <dgm:prSet/>
      <dgm:spPr/>
      <dgm:t>
        <a:bodyPr/>
        <a:lstStyle/>
        <a:p>
          <a:endParaRPr lang="it-IT"/>
        </a:p>
      </dgm:t>
    </dgm:pt>
    <dgm:pt modelId="{AA642CF3-D96B-6B47-B25B-ED3B2E3E283D}" type="sibTrans" cxnId="{EC9F867A-165F-5145-8EA3-3BDE88AFCA5F}">
      <dgm:prSet/>
      <dgm:spPr/>
      <dgm:t>
        <a:bodyPr/>
        <a:lstStyle/>
        <a:p>
          <a:endParaRPr lang="it-IT"/>
        </a:p>
      </dgm:t>
    </dgm:pt>
    <dgm:pt modelId="{8C7B9AC4-465F-0E48-951F-C9ADBD2893BD}">
      <dgm:prSet phldrT="[Testo]"/>
      <dgm:spPr/>
      <dgm:t>
        <a:bodyPr/>
        <a:lstStyle/>
        <a:p>
          <a:r>
            <a:rPr lang="it-IT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FATTORI RINFORZANTI</a:t>
          </a:r>
          <a:endParaRPr lang="it-IT" dirty="0"/>
        </a:p>
      </dgm:t>
    </dgm:pt>
    <dgm:pt modelId="{3B34A462-9546-7342-9C47-9D0DD7B43028}" type="parTrans" cxnId="{C960B88C-9E27-AC4D-9AE4-1127F4DD3A2C}">
      <dgm:prSet/>
      <dgm:spPr/>
      <dgm:t>
        <a:bodyPr/>
        <a:lstStyle/>
        <a:p>
          <a:endParaRPr lang="it-IT"/>
        </a:p>
      </dgm:t>
    </dgm:pt>
    <dgm:pt modelId="{E070FE8A-C46D-4746-AD8D-E378AC5FB8B7}" type="sibTrans" cxnId="{C960B88C-9E27-AC4D-9AE4-1127F4DD3A2C}">
      <dgm:prSet/>
      <dgm:spPr/>
      <dgm:t>
        <a:bodyPr/>
        <a:lstStyle/>
        <a:p>
          <a:endParaRPr lang="it-IT"/>
        </a:p>
      </dgm:t>
    </dgm:pt>
    <dgm:pt modelId="{EB3F8A23-EE26-2041-8261-A8F92DA140F0}">
      <dgm:prSet phldrT="[Testo]"/>
      <dgm:spPr/>
      <dgm:t>
        <a:bodyPr/>
        <a:lstStyle/>
        <a:p>
          <a:r>
            <a:rPr lang="it-IT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risposte</a:t>
          </a:r>
          <a:r>
            <a:rPr lang="it-IT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che i soggetti ricevono dagli altri in seguito all’adozione di un nuovo comportamento che li incoraggia o meno al </a:t>
          </a:r>
          <a:r>
            <a:rPr lang="it-IT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mantenimento del nuovo comportamento</a:t>
          </a:r>
          <a:endParaRPr lang="it-IT" i="1" dirty="0"/>
        </a:p>
      </dgm:t>
    </dgm:pt>
    <dgm:pt modelId="{2B695163-BB23-FE4A-A31A-321FFB9C9E01}" type="parTrans" cxnId="{F308E560-2617-204D-A6A3-DBB251B2A37E}">
      <dgm:prSet/>
      <dgm:spPr/>
      <dgm:t>
        <a:bodyPr/>
        <a:lstStyle/>
        <a:p>
          <a:endParaRPr lang="it-IT"/>
        </a:p>
      </dgm:t>
    </dgm:pt>
    <dgm:pt modelId="{F00FB7E7-3C07-F343-8874-134F9F632CD0}" type="sibTrans" cxnId="{F308E560-2617-204D-A6A3-DBB251B2A37E}">
      <dgm:prSet/>
      <dgm:spPr/>
      <dgm:t>
        <a:bodyPr/>
        <a:lstStyle/>
        <a:p>
          <a:endParaRPr lang="it-IT"/>
        </a:p>
      </dgm:t>
    </dgm:pt>
    <dgm:pt modelId="{84B70A98-B840-B64A-B38C-5F8C29DBC60B}" type="pres">
      <dgm:prSet presAssocID="{7E081CD3-3640-C946-A56A-836E2E86672F}" presName="Name0" presStyleCnt="0">
        <dgm:presLayoutVars>
          <dgm:dir/>
          <dgm:animLvl val="lvl"/>
          <dgm:resizeHandles val="exact"/>
        </dgm:presLayoutVars>
      </dgm:prSet>
      <dgm:spPr/>
    </dgm:pt>
    <dgm:pt modelId="{C865635F-BDAE-B84D-BAA3-2F677CA3CCE6}" type="pres">
      <dgm:prSet presAssocID="{9C9E032C-F70A-7B40-BA5C-3D4053EFF089}" presName="linNode" presStyleCnt="0"/>
      <dgm:spPr/>
    </dgm:pt>
    <dgm:pt modelId="{3030BAD2-0479-994E-9BDC-A45785886944}" type="pres">
      <dgm:prSet presAssocID="{9C9E032C-F70A-7B40-BA5C-3D4053EFF08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0A89B8C-4FBD-C541-9FC6-4A9F39C8F83A}" type="pres">
      <dgm:prSet presAssocID="{9C9E032C-F70A-7B40-BA5C-3D4053EFF089}" presName="descendantText" presStyleLbl="alignAccFollowNode1" presStyleIdx="0" presStyleCnt="3">
        <dgm:presLayoutVars>
          <dgm:bulletEnabled val="1"/>
        </dgm:presLayoutVars>
      </dgm:prSet>
      <dgm:spPr/>
    </dgm:pt>
    <dgm:pt modelId="{147BA8C5-D093-2346-94DF-B8DB34B25A76}" type="pres">
      <dgm:prSet presAssocID="{FCA69068-6B0E-4344-BF0E-8F8F907B412D}" presName="sp" presStyleCnt="0"/>
      <dgm:spPr/>
    </dgm:pt>
    <dgm:pt modelId="{24524D70-2F57-D542-BEF4-B148451C6D48}" type="pres">
      <dgm:prSet presAssocID="{352F113D-CE4D-144D-83A6-73A0D11874FB}" presName="linNode" presStyleCnt="0"/>
      <dgm:spPr/>
    </dgm:pt>
    <dgm:pt modelId="{87B34120-1298-D044-9CD8-A09AAA51FF6A}" type="pres">
      <dgm:prSet presAssocID="{352F113D-CE4D-144D-83A6-73A0D11874F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1D5E6E8-1AE2-6C49-BE39-4A4AE4A260F3}" type="pres">
      <dgm:prSet presAssocID="{352F113D-CE4D-144D-83A6-73A0D11874FB}" presName="descendantText" presStyleLbl="alignAccFollowNode1" presStyleIdx="1" presStyleCnt="3">
        <dgm:presLayoutVars>
          <dgm:bulletEnabled val="1"/>
        </dgm:presLayoutVars>
      </dgm:prSet>
      <dgm:spPr/>
    </dgm:pt>
    <dgm:pt modelId="{E6849974-4E84-BA4F-BF18-E28B16A6058F}" type="pres">
      <dgm:prSet presAssocID="{5FB2CBC4-6F7E-B546-8225-B408AE89EC80}" presName="sp" presStyleCnt="0"/>
      <dgm:spPr/>
    </dgm:pt>
    <dgm:pt modelId="{41E512DD-BA45-D44C-8CB6-E77CF899731B}" type="pres">
      <dgm:prSet presAssocID="{8C7B9AC4-465F-0E48-951F-C9ADBD2893BD}" presName="linNode" presStyleCnt="0"/>
      <dgm:spPr/>
    </dgm:pt>
    <dgm:pt modelId="{78DBCBF2-8452-5141-A7C3-71997A280E07}" type="pres">
      <dgm:prSet presAssocID="{8C7B9AC4-465F-0E48-951F-C9ADBD2893B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152BDB5-14DA-6642-B736-C21843B9DDE8}" type="pres">
      <dgm:prSet presAssocID="{8C7B9AC4-465F-0E48-951F-C9ADBD2893B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882340B-F69C-4041-BEE5-B3E7A7E47B08}" type="presOf" srcId="{8C7B9AC4-465F-0E48-951F-C9ADBD2893BD}" destId="{78DBCBF2-8452-5141-A7C3-71997A280E07}" srcOrd="0" destOrd="0" presId="urn:microsoft.com/office/officeart/2005/8/layout/vList5"/>
    <dgm:cxn modelId="{574A5B13-5B6A-F247-B917-7F6800A01244}" type="presOf" srcId="{7E081CD3-3640-C946-A56A-836E2E86672F}" destId="{84B70A98-B840-B64A-B38C-5F8C29DBC60B}" srcOrd="0" destOrd="0" presId="urn:microsoft.com/office/officeart/2005/8/layout/vList5"/>
    <dgm:cxn modelId="{BEAC2416-2D95-1241-BB0D-0857B323D19A}" srcId="{7E081CD3-3640-C946-A56A-836E2E86672F}" destId="{352F113D-CE4D-144D-83A6-73A0D11874FB}" srcOrd="1" destOrd="0" parTransId="{5398DE24-C3F2-E646-9640-51B67FF18CD6}" sibTransId="{5FB2CBC4-6F7E-B546-8225-B408AE89EC80}"/>
    <dgm:cxn modelId="{8786FF39-5F55-6844-99DA-89BBE59FB48F}" srcId="{9C9E032C-F70A-7B40-BA5C-3D4053EFF089}" destId="{A84B6257-8CB0-7F45-85AF-28E1FFBBEE1E}" srcOrd="0" destOrd="0" parTransId="{9CA192C1-D7A0-8D49-ABF1-D0CA45D2C89C}" sibTransId="{C4FDEEE3-43FB-E84B-92FD-BBA1C306267F}"/>
    <dgm:cxn modelId="{231F6F58-1C98-504E-A45F-42C488FB4864}" type="presOf" srcId="{A84B6257-8CB0-7F45-85AF-28E1FFBBEE1E}" destId="{70A89B8C-4FBD-C541-9FC6-4A9F39C8F83A}" srcOrd="0" destOrd="0" presId="urn:microsoft.com/office/officeart/2005/8/layout/vList5"/>
    <dgm:cxn modelId="{F308E560-2617-204D-A6A3-DBB251B2A37E}" srcId="{8C7B9AC4-465F-0E48-951F-C9ADBD2893BD}" destId="{EB3F8A23-EE26-2041-8261-A8F92DA140F0}" srcOrd="0" destOrd="0" parTransId="{2B695163-BB23-FE4A-A31A-321FFB9C9E01}" sibTransId="{F00FB7E7-3C07-F343-8874-134F9F632CD0}"/>
    <dgm:cxn modelId="{C4AC026A-1088-9B40-89A7-FA6F25783E4D}" type="presOf" srcId="{9C9E032C-F70A-7B40-BA5C-3D4053EFF089}" destId="{3030BAD2-0479-994E-9BDC-A45785886944}" srcOrd="0" destOrd="0" presId="urn:microsoft.com/office/officeart/2005/8/layout/vList5"/>
    <dgm:cxn modelId="{5183B96F-D25C-A641-A83E-791C28A386C5}" type="presOf" srcId="{EB3F8A23-EE26-2041-8261-A8F92DA140F0}" destId="{2152BDB5-14DA-6642-B736-C21843B9DDE8}" srcOrd="0" destOrd="0" presId="urn:microsoft.com/office/officeart/2005/8/layout/vList5"/>
    <dgm:cxn modelId="{EC9F867A-165F-5145-8EA3-3BDE88AFCA5F}" srcId="{352F113D-CE4D-144D-83A6-73A0D11874FB}" destId="{C645705D-4E26-CC44-84DF-A7B7F9AE0F4E}" srcOrd="0" destOrd="0" parTransId="{FC9278F3-C46F-0144-8FC1-0AD0A5B4C719}" sibTransId="{AA642CF3-D96B-6B47-B25B-ED3B2E3E283D}"/>
    <dgm:cxn modelId="{C960B88C-9E27-AC4D-9AE4-1127F4DD3A2C}" srcId="{7E081CD3-3640-C946-A56A-836E2E86672F}" destId="{8C7B9AC4-465F-0E48-951F-C9ADBD2893BD}" srcOrd="2" destOrd="0" parTransId="{3B34A462-9546-7342-9C47-9D0DD7B43028}" sibTransId="{E070FE8A-C46D-4746-AD8D-E378AC5FB8B7}"/>
    <dgm:cxn modelId="{37DA54A5-7C7E-C54D-9CB6-3CD9A0463C12}" type="presOf" srcId="{352F113D-CE4D-144D-83A6-73A0D11874FB}" destId="{87B34120-1298-D044-9CD8-A09AAA51FF6A}" srcOrd="0" destOrd="0" presId="urn:microsoft.com/office/officeart/2005/8/layout/vList5"/>
    <dgm:cxn modelId="{BAC536CA-C644-BB40-8FA9-0B4C58F149DE}" type="presOf" srcId="{C645705D-4E26-CC44-84DF-A7B7F9AE0F4E}" destId="{71D5E6E8-1AE2-6C49-BE39-4A4AE4A260F3}" srcOrd="0" destOrd="0" presId="urn:microsoft.com/office/officeart/2005/8/layout/vList5"/>
    <dgm:cxn modelId="{FC2200D0-8443-B841-9958-B17B8E9912FC}" srcId="{7E081CD3-3640-C946-A56A-836E2E86672F}" destId="{9C9E032C-F70A-7B40-BA5C-3D4053EFF089}" srcOrd="0" destOrd="0" parTransId="{4CE09D6B-E3AF-9A45-8835-62FE2E8C0A2F}" sibTransId="{FCA69068-6B0E-4344-BF0E-8F8F907B412D}"/>
    <dgm:cxn modelId="{819875A9-497C-D144-B51F-0CAF597737D4}" type="presParOf" srcId="{84B70A98-B840-B64A-B38C-5F8C29DBC60B}" destId="{C865635F-BDAE-B84D-BAA3-2F677CA3CCE6}" srcOrd="0" destOrd="0" presId="urn:microsoft.com/office/officeart/2005/8/layout/vList5"/>
    <dgm:cxn modelId="{7DC4F3E4-376C-B04B-ABB2-1B4A8CD01FBE}" type="presParOf" srcId="{C865635F-BDAE-B84D-BAA3-2F677CA3CCE6}" destId="{3030BAD2-0479-994E-9BDC-A45785886944}" srcOrd="0" destOrd="0" presId="urn:microsoft.com/office/officeart/2005/8/layout/vList5"/>
    <dgm:cxn modelId="{53C93163-D769-7D46-97AF-0F0DE4DEB2FA}" type="presParOf" srcId="{C865635F-BDAE-B84D-BAA3-2F677CA3CCE6}" destId="{70A89B8C-4FBD-C541-9FC6-4A9F39C8F83A}" srcOrd="1" destOrd="0" presId="urn:microsoft.com/office/officeart/2005/8/layout/vList5"/>
    <dgm:cxn modelId="{27D2DB2F-9719-4B49-8C3B-390F4A1D2A65}" type="presParOf" srcId="{84B70A98-B840-B64A-B38C-5F8C29DBC60B}" destId="{147BA8C5-D093-2346-94DF-B8DB34B25A76}" srcOrd="1" destOrd="0" presId="urn:microsoft.com/office/officeart/2005/8/layout/vList5"/>
    <dgm:cxn modelId="{EA125F63-2A15-E640-BD30-3B319A750C8E}" type="presParOf" srcId="{84B70A98-B840-B64A-B38C-5F8C29DBC60B}" destId="{24524D70-2F57-D542-BEF4-B148451C6D48}" srcOrd="2" destOrd="0" presId="urn:microsoft.com/office/officeart/2005/8/layout/vList5"/>
    <dgm:cxn modelId="{18828363-1C92-6A4D-AEBE-7676F9470C71}" type="presParOf" srcId="{24524D70-2F57-D542-BEF4-B148451C6D48}" destId="{87B34120-1298-D044-9CD8-A09AAA51FF6A}" srcOrd="0" destOrd="0" presId="urn:microsoft.com/office/officeart/2005/8/layout/vList5"/>
    <dgm:cxn modelId="{C515D0D3-14DE-474F-91CB-8C6F69F17146}" type="presParOf" srcId="{24524D70-2F57-D542-BEF4-B148451C6D48}" destId="{71D5E6E8-1AE2-6C49-BE39-4A4AE4A260F3}" srcOrd="1" destOrd="0" presId="urn:microsoft.com/office/officeart/2005/8/layout/vList5"/>
    <dgm:cxn modelId="{9D878EED-4A0D-D64A-BF02-C756DC011925}" type="presParOf" srcId="{84B70A98-B840-B64A-B38C-5F8C29DBC60B}" destId="{E6849974-4E84-BA4F-BF18-E28B16A6058F}" srcOrd="3" destOrd="0" presId="urn:microsoft.com/office/officeart/2005/8/layout/vList5"/>
    <dgm:cxn modelId="{6EEC860B-3291-E24B-B4CE-0A1B851FD216}" type="presParOf" srcId="{84B70A98-B840-B64A-B38C-5F8C29DBC60B}" destId="{41E512DD-BA45-D44C-8CB6-E77CF899731B}" srcOrd="4" destOrd="0" presId="urn:microsoft.com/office/officeart/2005/8/layout/vList5"/>
    <dgm:cxn modelId="{BD56DEEA-02BF-574B-943C-E3A99A297B2D}" type="presParOf" srcId="{41E512DD-BA45-D44C-8CB6-E77CF899731B}" destId="{78DBCBF2-8452-5141-A7C3-71997A280E07}" srcOrd="0" destOrd="0" presId="urn:microsoft.com/office/officeart/2005/8/layout/vList5"/>
    <dgm:cxn modelId="{7A42ED23-CB2E-724F-99E4-32917547B59C}" type="presParOf" srcId="{41E512DD-BA45-D44C-8CB6-E77CF899731B}" destId="{2152BDB5-14DA-6642-B736-C21843B9DD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92F9D-5382-FD4C-9ED8-F97BBDF9994D}" type="doc">
      <dgm:prSet loTypeId="urn:microsoft.com/office/officeart/2005/8/layout/vProcess5" loCatId="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it-IT"/>
        </a:p>
      </dgm:t>
    </dgm:pt>
    <dgm:pt modelId="{BEF64C80-D8F6-C147-B3BF-85631FDD259A}">
      <dgm:prSet phldrT="[Testo]" custT="1"/>
      <dgm:spPr/>
      <dgm:t>
        <a:bodyPr/>
        <a:lstStyle/>
        <a:p>
          <a:r>
            <a:rPr lang="it-IT"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INTEGRAZIONE TRA SERVIZI DIVERSI (operatori e utenti)</a:t>
          </a:r>
          <a:endParaRPr lang="it-IT" sz="1800" dirty="0"/>
        </a:p>
      </dgm:t>
    </dgm:pt>
    <dgm:pt modelId="{ED1B3579-9076-0847-9501-7BF007166694}" type="parTrans" cxnId="{A76D6952-CD89-D443-8C47-3923255FF905}">
      <dgm:prSet/>
      <dgm:spPr/>
      <dgm:t>
        <a:bodyPr/>
        <a:lstStyle/>
        <a:p>
          <a:endParaRPr lang="it-IT"/>
        </a:p>
      </dgm:t>
    </dgm:pt>
    <dgm:pt modelId="{6F3F9C11-F741-E042-94D7-AF2B1C491B94}" type="sibTrans" cxnId="{A76D6952-CD89-D443-8C47-3923255FF905}">
      <dgm:prSet/>
      <dgm:spPr/>
      <dgm:t>
        <a:bodyPr/>
        <a:lstStyle/>
        <a:p>
          <a:endParaRPr lang="it-IT"/>
        </a:p>
      </dgm:t>
    </dgm:pt>
    <dgm:pt modelId="{294B6101-C9F6-0A4E-87FF-725A13ACBB96}">
      <dgm:prSet phldrT="[Testo]" custT="1"/>
      <dgm:spPr/>
      <dgm:t>
        <a:bodyPr/>
        <a:lstStyle/>
        <a:p>
          <a:r>
            <a:rPr lang="it-IT"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GRUPPO</a:t>
          </a:r>
          <a:endParaRPr lang="it-IT" sz="1800" dirty="0"/>
        </a:p>
      </dgm:t>
    </dgm:pt>
    <dgm:pt modelId="{03BA2E0B-5243-4943-B2A9-761B27956A2A}" type="parTrans" cxnId="{5CB04430-2560-8E45-88FE-BE92BE139CC6}">
      <dgm:prSet/>
      <dgm:spPr/>
      <dgm:t>
        <a:bodyPr/>
        <a:lstStyle/>
        <a:p>
          <a:endParaRPr lang="it-IT"/>
        </a:p>
      </dgm:t>
    </dgm:pt>
    <dgm:pt modelId="{A7ABB9B4-B5DB-A94D-9771-0851D77E4D20}" type="sibTrans" cxnId="{5CB04430-2560-8E45-88FE-BE92BE139CC6}">
      <dgm:prSet/>
      <dgm:spPr/>
      <dgm:t>
        <a:bodyPr/>
        <a:lstStyle/>
        <a:p>
          <a:endParaRPr lang="it-IT"/>
        </a:p>
      </dgm:t>
    </dgm:pt>
    <dgm:pt modelId="{5A7E7E2E-4BC9-354F-A37F-CA61998F5839}">
      <dgm:prSet custT="1"/>
      <dgm:spPr/>
      <dgm:t>
        <a:bodyPr/>
        <a:lstStyle/>
        <a:p>
          <a:r>
            <a:rPr lang="it-IT" sz="1800" i="1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rPr>
            <a:t>maggiori stimoli motivazionali, di confronto e di relazione </a:t>
          </a:r>
          <a:endParaRPr lang="it-IT" sz="1800" i="1" dirty="0">
            <a:solidFill>
              <a:schemeClr val="bg1"/>
            </a:solidFill>
          </a:endParaRPr>
        </a:p>
      </dgm:t>
    </dgm:pt>
    <dgm:pt modelId="{57284D19-3000-CD48-938C-B68FFC0611FA}" type="parTrans" cxnId="{BFEEE2AC-6966-7848-BC8E-8C11FE6D7969}">
      <dgm:prSet/>
      <dgm:spPr/>
      <dgm:t>
        <a:bodyPr/>
        <a:lstStyle/>
        <a:p>
          <a:endParaRPr lang="it-IT"/>
        </a:p>
      </dgm:t>
    </dgm:pt>
    <dgm:pt modelId="{698DF8C3-A3EA-E34D-9579-B22A4C8CAAD1}" type="sibTrans" cxnId="{BFEEE2AC-6966-7848-BC8E-8C11FE6D7969}">
      <dgm:prSet/>
      <dgm:spPr/>
      <dgm:t>
        <a:bodyPr/>
        <a:lstStyle/>
        <a:p>
          <a:endParaRPr lang="it-IT"/>
        </a:p>
      </dgm:t>
    </dgm:pt>
    <dgm:pt modelId="{EA42B465-1AD5-8B47-9045-71191E84EE51}">
      <dgm:prSet phldrT="[Testo]" custT="1"/>
      <dgm:spPr/>
      <dgm:t>
        <a:bodyPr/>
        <a:lstStyle/>
        <a:p>
          <a:pPr algn="l"/>
          <a:r>
            <a:rPr lang="it-IT" sz="1800" i="1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rPr>
            <a:t>sostegno reciproco, spinta a continuare nella partecipazione e al superamento dell’isolamento (logo che favorisce sentimento di appartenenza</a:t>
          </a:r>
          <a:r>
            <a:rPr lang="it-IT" sz="18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rPr>
            <a:t>)</a:t>
          </a:r>
          <a:endParaRPr lang="it-IT" sz="1800" dirty="0"/>
        </a:p>
      </dgm:t>
    </dgm:pt>
    <dgm:pt modelId="{789BC1C2-398C-4045-B49C-8D5BB0F90F84}" type="sibTrans" cxnId="{B189F125-2069-0645-BCDE-107D8868D804}">
      <dgm:prSet/>
      <dgm:spPr/>
      <dgm:t>
        <a:bodyPr/>
        <a:lstStyle/>
        <a:p>
          <a:endParaRPr lang="it-IT"/>
        </a:p>
      </dgm:t>
    </dgm:pt>
    <dgm:pt modelId="{A20263ED-D491-BB4D-A85A-919754BCA3FA}" type="parTrans" cxnId="{B189F125-2069-0645-BCDE-107D8868D804}">
      <dgm:prSet/>
      <dgm:spPr/>
      <dgm:t>
        <a:bodyPr/>
        <a:lstStyle/>
        <a:p>
          <a:endParaRPr lang="it-IT"/>
        </a:p>
      </dgm:t>
    </dgm:pt>
    <dgm:pt modelId="{BB75F794-C665-1A4C-8267-A3DD695EFBAC}" type="pres">
      <dgm:prSet presAssocID="{C6F92F9D-5382-FD4C-9ED8-F97BBDF9994D}" presName="outerComposite" presStyleCnt="0">
        <dgm:presLayoutVars>
          <dgm:chMax val="5"/>
          <dgm:dir/>
          <dgm:resizeHandles val="exact"/>
        </dgm:presLayoutVars>
      </dgm:prSet>
      <dgm:spPr/>
    </dgm:pt>
    <dgm:pt modelId="{815B6C02-854E-DF4E-9E4E-8EB2F98F9872}" type="pres">
      <dgm:prSet presAssocID="{C6F92F9D-5382-FD4C-9ED8-F97BBDF9994D}" presName="dummyMaxCanvas" presStyleCnt="0">
        <dgm:presLayoutVars/>
      </dgm:prSet>
      <dgm:spPr/>
    </dgm:pt>
    <dgm:pt modelId="{451ADB5E-B112-3B48-AE7C-88BDDD43FFCC}" type="pres">
      <dgm:prSet presAssocID="{C6F92F9D-5382-FD4C-9ED8-F97BBDF9994D}" presName="FourNodes_1" presStyleLbl="node1" presStyleIdx="0" presStyleCnt="4">
        <dgm:presLayoutVars>
          <dgm:bulletEnabled val="1"/>
        </dgm:presLayoutVars>
      </dgm:prSet>
      <dgm:spPr/>
    </dgm:pt>
    <dgm:pt modelId="{AA3A5D15-CD27-C144-9E59-3AF11081477F}" type="pres">
      <dgm:prSet presAssocID="{C6F92F9D-5382-FD4C-9ED8-F97BBDF9994D}" presName="FourNodes_2" presStyleLbl="node1" presStyleIdx="1" presStyleCnt="4">
        <dgm:presLayoutVars>
          <dgm:bulletEnabled val="1"/>
        </dgm:presLayoutVars>
      </dgm:prSet>
      <dgm:spPr/>
    </dgm:pt>
    <dgm:pt modelId="{A19CDB27-CEAB-5645-A402-444BA7B77DB6}" type="pres">
      <dgm:prSet presAssocID="{C6F92F9D-5382-FD4C-9ED8-F97BBDF9994D}" presName="FourNodes_3" presStyleLbl="node1" presStyleIdx="2" presStyleCnt="4">
        <dgm:presLayoutVars>
          <dgm:bulletEnabled val="1"/>
        </dgm:presLayoutVars>
      </dgm:prSet>
      <dgm:spPr/>
    </dgm:pt>
    <dgm:pt modelId="{53E7AD4E-99A1-E44A-8B62-C0A8F8962C97}" type="pres">
      <dgm:prSet presAssocID="{C6F92F9D-5382-FD4C-9ED8-F97BBDF9994D}" presName="FourNodes_4" presStyleLbl="node1" presStyleIdx="3" presStyleCnt="4">
        <dgm:presLayoutVars>
          <dgm:bulletEnabled val="1"/>
        </dgm:presLayoutVars>
      </dgm:prSet>
      <dgm:spPr/>
    </dgm:pt>
    <dgm:pt modelId="{383F41A8-EFA0-0E43-9CB8-2147CF61CA51}" type="pres">
      <dgm:prSet presAssocID="{C6F92F9D-5382-FD4C-9ED8-F97BBDF9994D}" presName="FourConn_1-2" presStyleLbl="fgAccFollowNode1" presStyleIdx="0" presStyleCnt="3">
        <dgm:presLayoutVars>
          <dgm:bulletEnabled val="1"/>
        </dgm:presLayoutVars>
      </dgm:prSet>
      <dgm:spPr/>
    </dgm:pt>
    <dgm:pt modelId="{FC125A8D-E4CA-CE48-B85F-42ADC97EC421}" type="pres">
      <dgm:prSet presAssocID="{C6F92F9D-5382-FD4C-9ED8-F97BBDF9994D}" presName="FourConn_2-3" presStyleLbl="fgAccFollowNode1" presStyleIdx="1" presStyleCnt="3">
        <dgm:presLayoutVars>
          <dgm:bulletEnabled val="1"/>
        </dgm:presLayoutVars>
      </dgm:prSet>
      <dgm:spPr/>
    </dgm:pt>
    <dgm:pt modelId="{DE177AD9-67DA-694C-BE55-B5420262C58D}" type="pres">
      <dgm:prSet presAssocID="{C6F92F9D-5382-FD4C-9ED8-F97BBDF9994D}" presName="FourConn_3-4" presStyleLbl="fgAccFollowNode1" presStyleIdx="2" presStyleCnt="3">
        <dgm:presLayoutVars>
          <dgm:bulletEnabled val="1"/>
        </dgm:presLayoutVars>
      </dgm:prSet>
      <dgm:spPr/>
    </dgm:pt>
    <dgm:pt modelId="{D9A4EA0E-FF32-E649-BA10-190A899FC09B}" type="pres">
      <dgm:prSet presAssocID="{C6F92F9D-5382-FD4C-9ED8-F97BBDF9994D}" presName="FourNodes_1_text" presStyleLbl="node1" presStyleIdx="3" presStyleCnt="4">
        <dgm:presLayoutVars>
          <dgm:bulletEnabled val="1"/>
        </dgm:presLayoutVars>
      </dgm:prSet>
      <dgm:spPr/>
    </dgm:pt>
    <dgm:pt modelId="{B4F57161-8C22-2D4B-854D-FF3601AA5F8A}" type="pres">
      <dgm:prSet presAssocID="{C6F92F9D-5382-FD4C-9ED8-F97BBDF9994D}" presName="FourNodes_2_text" presStyleLbl="node1" presStyleIdx="3" presStyleCnt="4">
        <dgm:presLayoutVars>
          <dgm:bulletEnabled val="1"/>
        </dgm:presLayoutVars>
      </dgm:prSet>
      <dgm:spPr/>
    </dgm:pt>
    <dgm:pt modelId="{AC1B5504-7B18-B14E-81E7-FEF4A05B86FB}" type="pres">
      <dgm:prSet presAssocID="{C6F92F9D-5382-FD4C-9ED8-F97BBDF9994D}" presName="FourNodes_3_text" presStyleLbl="node1" presStyleIdx="3" presStyleCnt="4">
        <dgm:presLayoutVars>
          <dgm:bulletEnabled val="1"/>
        </dgm:presLayoutVars>
      </dgm:prSet>
      <dgm:spPr/>
    </dgm:pt>
    <dgm:pt modelId="{D28891AF-F6AC-C943-A6DE-BC102923A0D0}" type="pres">
      <dgm:prSet presAssocID="{C6F92F9D-5382-FD4C-9ED8-F97BBDF9994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EA19513-8B6E-1446-9B2F-DC6AAE55E79B}" type="presOf" srcId="{EA42B465-1AD5-8B47-9045-71191E84EE51}" destId="{D28891AF-F6AC-C943-A6DE-BC102923A0D0}" srcOrd="1" destOrd="0" presId="urn:microsoft.com/office/officeart/2005/8/layout/vProcess5"/>
    <dgm:cxn modelId="{B189F125-2069-0645-BCDE-107D8868D804}" srcId="{C6F92F9D-5382-FD4C-9ED8-F97BBDF9994D}" destId="{EA42B465-1AD5-8B47-9045-71191E84EE51}" srcOrd="3" destOrd="0" parTransId="{A20263ED-D491-BB4D-A85A-919754BCA3FA}" sibTransId="{789BC1C2-398C-4045-B49C-8D5BB0F90F84}"/>
    <dgm:cxn modelId="{2A1ABA2B-B594-F845-A1EF-0E915329DF05}" type="presOf" srcId="{BEF64C80-D8F6-C147-B3BF-85631FDD259A}" destId="{D9A4EA0E-FF32-E649-BA10-190A899FC09B}" srcOrd="1" destOrd="0" presId="urn:microsoft.com/office/officeart/2005/8/layout/vProcess5"/>
    <dgm:cxn modelId="{5CB04430-2560-8E45-88FE-BE92BE139CC6}" srcId="{C6F92F9D-5382-FD4C-9ED8-F97BBDF9994D}" destId="{294B6101-C9F6-0A4E-87FF-725A13ACBB96}" srcOrd="2" destOrd="0" parTransId="{03BA2E0B-5243-4943-B2A9-761B27956A2A}" sibTransId="{A7ABB9B4-B5DB-A94D-9771-0851D77E4D20}"/>
    <dgm:cxn modelId="{695D7734-FDBB-C54D-92CF-370DC7CAB2FD}" type="presOf" srcId="{698DF8C3-A3EA-E34D-9579-B22A4C8CAAD1}" destId="{FC125A8D-E4CA-CE48-B85F-42ADC97EC421}" srcOrd="0" destOrd="0" presId="urn:microsoft.com/office/officeart/2005/8/layout/vProcess5"/>
    <dgm:cxn modelId="{67C8E237-ED13-7F49-A9C2-58A9E0A4DC8A}" type="presOf" srcId="{A7ABB9B4-B5DB-A94D-9771-0851D77E4D20}" destId="{DE177AD9-67DA-694C-BE55-B5420262C58D}" srcOrd="0" destOrd="0" presId="urn:microsoft.com/office/officeart/2005/8/layout/vProcess5"/>
    <dgm:cxn modelId="{A76D6952-CD89-D443-8C47-3923255FF905}" srcId="{C6F92F9D-5382-FD4C-9ED8-F97BBDF9994D}" destId="{BEF64C80-D8F6-C147-B3BF-85631FDD259A}" srcOrd="0" destOrd="0" parTransId="{ED1B3579-9076-0847-9501-7BF007166694}" sibTransId="{6F3F9C11-F741-E042-94D7-AF2B1C491B94}"/>
    <dgm:cxn modelId="{944DF554-CAE9-3549-817E-3D7233E31FEA}" type="presOf" srcId="{BEF64C80-D8F6-C147-B3BF-85631FDD259A}" destId="{451ADB5E-B112-3B48-AE7C-88BDDD43FFCC}" srcOrd="0" destOrd="0" presId="urn:microsoft.com/office/officeart/2005/8/layout/vProcess5"/>
    <dgm:cxn modelId="{40241C64-599B-AD48-8E76-CAECBADBF23F}" type="presOf" srcId="{C6F92F9D-5382-FD4C-9ED8-F97BBDF9994D}" destId="{BB75F794-C665-1A4C-8267-A3DD695EFBAC}" srcOrd="0" destOrd="0" presId="urn:microsoft.com/office/officeart/2005/8/layout/vProcess5"/>
    <dgm:cxn modelId="{CC012E92-CCF7-544A-9719-C0F9FE83D3F5}" type="presOf" srcId="{294B6101-C9F6-0A4E-87FF-725A13ACBB96}" destId="{A19CDB27-CEAB-5645-A402-444BA7B77DB6}" srcOrd="0" destOrd="0" presId="urn:microsoft.com/office/officeart/2005/8/layout/vProcess5"/>
    <dgm:cxn modelId="{3B075B9F-888C-5F40-A862-B44EFD715470}" type="presOf" srcId="{EA42B465-1AD5-8B47-9045-71191E84EE51}" destId="{53E7AD4E-99A1-E44A-8B62-C0A8F8962C97}" srcOrd="0" destOrd="0" presId="urn:microsoft.com/office/officeart/2005/8/layout/vProcess5"/>
    <dgm:cxn modelId="{BFEEE2AC-6966-7848-BC8E-8C11FE6D7969}" srcId="{C6F92F9D-5382-FD4C-9ED8-F97BBDF9994D}" destId="{5A7E7E2E-4BC9-354F-A37F-CA61998F5839}" srcOrd="1" destOrd="0" parTransId="{57284D19-3000-CD48-938C-B68FFC0611FA}" sibTransId="{698DF8C3-A3EA-E34D-9579-B22A4C8CAAD1}"/>
    <dgm:cxn modelId="{D33D48B6-4556-D24D-A655-65CBD5A74BD8}" type="presOf" srcId="{294B6101-C9F6-0A4E-87FF-725A13ACBB96}" destId="{AC1B5504-7B18-B14E-81E7-FEF4A05B86FB}" srcOrd="1" destOrd="0" presId="urn:microsoft.com/office/officeart/2005/8/layout/vProcess5"/>
    <dgm:cxn modelId="{964E23C8-AC97-5C47-8186-66F2CEB5A7FC}" type="presOf" srcId="{5A7E7E2E-4BC9-354F-A37F-CA61998F5839}" destId="{B4F57161-8C22-2D4B-854D-FF3601AA5F8A}" srcOrd="1" destOrd="0" presId="urn:microsoft.com/office/officeart/2005/8/layout/vProcess5"/>
    <dgm:cxn modelId="{64C7BCCD-A814-D94C-A1F6-D32464B84857}" type="presOf" srcId="{6F3F9C11-F741-E042-94D7-AF2B1C491B94}" destId="{383F41A8-EFA0-0E43-9CB8-2147CF61CA51}" srcOrd="0" destOrd="0" presId="urn:microsoft.com/office/officeart/2005/8/layout/vProcess5"/>
    <dgm:cxn modelId="{4B7D74EB-A247-DC49-AB39-C575F85406A2}" type="presOf" srcId="{5A7E7E2E-4BC9-354F-A37F-CA61998F5839}" destId="{AA3A5D15-CD27-C144-9E59-3AF11081477F}" srcOrd="0" destOrd="0" presId="urn:microsoft.com/office/officeart/2005/8/layout/vProcess5"/>
    <dgm:cxn modelId="{092EA9E8-E5D1-8A42-AF33-AB72D9F39962}" type="presParOf" srcId="{BB75F794-C665-1A4C-8267-A3DD695EFBAC}" destId="{815B6C02-854E-DF4E-9E4E-8EB2F98F9872}" srcOrd="0" destOrd="0" presId="urn:microsoft.com/office/officeart/2005/8/layout/vProcess5"/>
    <dgm:cxn modelId="{336D4C53-0E7E-DE44-ACE1-35EE0572ECDA}" type="presParOf" srcId="{BB75F794-C665-1A4C-8267-A3DD695EFBAC}" destId="{451ADB5E-B112-3B48-AE7C-88BDDD43FFCC}" srcOrd="1" destOrd="0" presId="urn:microsoft.com/office/officeart/2005/8/layout/vProcess5"/>
    <dgm:cxn modelId="{342AEA30-819D-FB40-9E00-A275C53D6D1F}" type="presParOf" srcId="{BB75F794-C665-1A4C-8267-A3DD695EFBAC}" destId="{AA3A5D15-CD27-C144-9E59-3AF11081477F}" srcOrd="2" destOrd="0" presId="urn:microsoft.com/office/officeart/2005/8/layout/vProcess5"/>
    <dgm:cxn modelId="{71A0516C-E14F-4245-8ACB-CF57FB454FC2}" type="presParOf" srcId="{BB75F794-C665-1A4C-8267-A3DD695EFBAC}" destId="{A19CDB27-CEAB-5645-A402-444BA7B77DB6}" srcOrd="3" destOrd="0" presId="urn:microsoft.com/office/officeart/2005/8/layout/vProcess5"/>
    <dgm:cxn modelId="{BD0D94F1-0830-4F4D-91B9-9FD44524D332}" type="presParOf" srcId="{BB75F794-C665-1A4C-8267-A3DD695EFBAC}" destId="{53E7AD4E-99A1-E44A-8B62-C0A8F8962C97}" srcOrd="4" destOrd="0" presId="urn:microsoft.com/office/officeart/2005/8/layout/vProcess5"/>
    <dgm:cxn modelId="{A20C2C52-3EDD-714F-BA69-2CA69CAC2E50}" type="presParOf" srcId="{BB75F794-C665-1A4C-8267-A3DD695EFBAC}" destId="{383F41A8-EFA0-0E43-9CB8-2147CF61CA51}" srcOrd="5" destOrd="0" presId="urn:microsoft.com/office/officeart/2005/8/layout/vProcess5"/>
    <dgm:cxn modelId="{EF900F99-29F6-3D45-B2BD-3337809E75E6}" type="presParOf" srcId="{BB75F794-C665-1A4C-8267-A3DD695EFBAC}" destId="{FC125A8D-E4CA-CE48-B85F-42ADC97EC421}" srcOrd="6" destOrd="0" presId="urn:microsoft.com/office/officeart/2005/8/layout/vProcess5"/>
    <dgm:cxn modelId="{B81BBF55-C00E-8642-9EBF-BC62815CCCB3}" type="presParOf" srcId="{BB75F794-C665-1A4C-8267-A3DD695EFBAC}" destId="{DE177AD9-67DA-694C-BE55-B5420262C58D}" srcOrd="7" destOrd="0" presId="urn:microsoft.com/office/officeart/2005/8/layout/vProcess5"/>
    <dgm:cxn modelId="{11535D2A-FACF-2B44-B106-0FE97CCA0D2B}" type="presParOf" srcId="{BB75F794-C665-1A4C-8267-A3DD695EFBAC}" destId="{D9A4EA0E-FF32-E649-BA10-190A899FC09B}" srcOrd="8" destOrd="0" presId="urn:microsoft.com/office/officeart/2005/8/layout/vProcess5"/>
    <dgm:cxn modelId="{E186434E-AEC2-944D-A660-40BB839516FC}" type="presParOf" srcId="{BB75F794-C665-1A4C-8267-A3DD695EFBAC}" destId="{B4F57161-8C22-2D4B-854D-FF3601AA5F8A}" srcOrd="9" destOrd="0" presId="urn:microsoft.com/office/officeart/2005/8/layout/vProcess5"/>
    <dgm:cxn modelId="{1219247D-CE24-9848-A45B-C55EB614AE46}" type="presParOf" srcId="{BB75F794-C665-1A4C-8267-A3DD695EFBAC}" destId="{AC1B5504-7B18-B14E-81E7-FEF4A05B86FB}" srcOrd="10" destOrd="0" presId="urn:microsoft.com/office/officeart/2005/8/layout/vProcess5"/>
    <dgm:cxn modelId="{FCE37FD5-39B9-904B-9120-264D89C77EA1}" type="presParOf" srcId="{BB75F794-C665-1A4C-8267-A3DD695EFBAC}" destId="{D28891AF-F6AC-C943-A6DE-BC102923A0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E74750-929D-1A42-B85E-D748420A05C7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5698DD6-9985-A14E-9771-1A58F16B41E6}">
      <dgm:prSet phldrT="[Testo]" custT="1"/>
      <dgm:spPr/>
      <dgm:t>
        <a:bodyPr/>
        <a:lstStyle/>
        <a:p>
          <a:r>
            <a:rPr lang="it-IT" sz="1200" dirty="0"/>
            <a:t> </a:t>
          </a:r>
          <a:r>
            <a:rPr lang="it-IT" sz="1400" dirty="0">
              <a:solidFill>
                <a:srgbClr val="C00000"/>
              </a:solidFill>
            </a:rPr>
            <a:t>MODELLO</a:t>
          </a:r>
          <a:r>
            <a:rPr lang="it-IT" sz="1200" dirty="0"/>
            <a:t>  </a:t>
          </a:r>
        </a:p>
      </dgm:t>
    </dgm:pt>
    <dgm:pt modelId="{4ED17139-3106-1C48-AFA9-A2CCEA18BE56}" type="parTrans" cxnId="{77E28E15-E03E-014E-8FFA-60CFEF8D2D68}">
      <dgm:prSet/>
      <dgm:spPr/>
      <dgm:t>
        <a:bodyPr/>
        <a:lstStyle/>
        <a:p>
          <a:endParaRPr lang="it-IT"/>
        </a:p>
      </dgm:t>
    </dgm:pt>
    <dgm:pt modelId="{68B2ABA8-AA0A-DA4F-B6EE-6084E124F022}" type="sibTrans" cxnId="{77E28E15-E03E-014E-8FFA-60CFEF8D2D68}">
      <dgm:prSet/>
      <dgm:spPr/>
      <dgm:t>
        <a:bodyPr/>
        <a:lstStyle/>
        <a:p>
          <a:endParaRPr lang="it-IT"/>
        </a:p>
      </dgm:t>
    </dgm:pt>
    <dgm:pt modelId="{CDA27148-127A-7949-B821-9C888FC2FB5D}">
      <dgm:prSet phldrT="[Testo]" custT="1"/>
      <dgm:spPr/>
      <dgm:t>
        <a:bodyPr/>
        <a:lstStyle/>
        <a:p>
          <a:r>
            <a:rPr lang="it-IT" sz="1400" dirty="0">
              <a:solidFill>
                <a:srgbClr val="C00000"/>
              </a:solidFill>
            </a:rPr>
            <a:t>DEFINIZIONE DI OBIETTIVI</a:t>
          </a:r>
        </a:p>
      </dgm:t>
    </dgm:pt>
    <dgm:pt modelId="{84EB1EF1-6B1F-0046-8EFE-8FEA04E582AC}" type="parTrans" cxnId="{917F0726-24AB-504A-BE80-CAE35E276059}">
      <dgm:prSet/>
      <dgm:spPr/>
      <dgm:t>
        <a:bodyPr/>
        <a:lstStyle/>
        <a:p>
          <a:endParaRPr lang="it-IT"/>
        </a:p>
      </dgm:t>
    </dgm:pt>
    <dgm:pt modelId="{050AB25F-BE52-ED4B-A158-242B6C1FA78D}" type="sibTrans" cxnId="{917F0726-24AB-504A-BE80-CAE35E276059}">
      <dgm:prSet/>
      <dgm:spPr/>
      <dgm:t>
        <a:bodyPr/>
        <a:lstStyle/>
        <a:p>
          <a:endParaRPr lang="it-IT"/>
        </a:p>
      </dgm:t>
    </dgm:pt>
    <dgm:pt modelId="{7DED1203-8053-6544-8A0A-808E74708A6E}">
      <dgm:prSet phldrT="[Testo]"/>
      <dgm:spPr/>
      <dgm:t>
        <a:bodyPr/>
        <a:lstStyle/>
        <a:p>
          <a:r>
            <a:rPr lang="it-IT" dirty="0">
              <a:solidFill>
                <a:srgbClr val="C00000"/>
              </a:solidFill>
            </a:rPr>
            <a:t>STRUMENTI DI VALUTAZIONE</a:t>
          </a:r>
        </a:p>
      </dgm:t>
    </dgm:pt>
    <dgm:pt modelId="{2A964A72-5055-2D48-95F2-DAD24A3ECBDE}" type="parTrans" cxnId="{AFD23EEE-F686-6546-B799-13021F6417A0}">
      <dgm:prSet/>
      <dgm:spPr/>
      <dgm:t>
        <a:bodyPr/>
        <a:lstStyle/>
        <a:p>
          <a:endParaRPr lang="it-IT"/>
        </a:p>
      </dgm:t>
    </dgm:pt>
    <dgm:pt modelId="{79522804-4CA5-8446-813B-BC5C37DF120D}" type="sibTrans" cxnId="{AFD23EEE-F686-6546-B799-13021F6417A0}">
      <dgm:prSet/>
      <dgm:spPr/>
      <dgm:t>
        <a:bodyPr/>
        <a:lstStyle/>
        <a:p>
          <a:endParaRPr lang="it-IT"/>
        </a:p>
      </dgm:t>
    </dgm:pt>
    <dgm:pt modelId="{17BF8D22-B4AB-E641-9509-6FF85D29C0DD}" type="pres">
      <dgm:prSet presAssocID="{F5E74750-929D-1A42-B85E-D748420A05C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62AA8E7-C9C7-5B42-93DA-E86D17486431}" type="pres">
      <dgm:prSet presAssocID="{E5698DD6-9985-A14E-9771-1A58F16B41E6}" presName="Accent1" presStyleCnt="0"/>
      <dgm:spPr/>
    </dgm:pt>
    <dgm:pt modelId="{00ABC76B-7B89-0B41-A132-DE83BC5EC735}" type="pres">
      <dgm:prSet presAssocID="{E5698DD6-9985-A14E-9771-1A58F16B41E6}" presName="Accent" presStyleLbl="node1" presStyleIdx="0" presStyleCnt="3" custScaleX="152242" custScaleY="140536" custLinFactNeighborX="-17097" custLinFactNeighborY="-36499"/>
      <dgm:spPr/>
    </dgm:pt>
    <dgm:pt modelId="{E588CFC0-C2AA-CF4F-BF95-17597D0A62B0}" type="pres">
      <dgm:prSet presAssocID="{E5698DD6-9985-A14E-9771-1A58F16B41E6}" presName="Parent1" presStyleLbl="revTx" presStyleIdx="0" presStyleCnt="3" custScaleX="176396" custScaleY="106896" custLinFactY="-70755" custLinFactNeighborX="-32139" custLinFactNeighborY="-100000">
        <dgm:presLayoutVars>
          <dgm:chMax val="1"/>
          <dgm:chPref val="1"/>
          <dgm:bulletEnabled val="1"/>
        </dgm:presLayoutVars>
      </dgm:prSet>
      <dgm:spPr/>
    </dgm:pt>
    <dgm:pt modelId="{99A31F43-D86A-7846-BF96-A7F6F6EF1E8B}" type="pres">
      <dgm:prSet presAssocID="{CDA27148-127A-7949-B821-9C888FC2FB5D}" presName="Accent2" presStyleCnt="0"/>
      <dgm:spPr/>
    </dgm:pt>
    <dgm:pt modelId="{2B575895-988F-E340-8EFC-F081C0B8DB97}" type="pres">
      <dgm:prSet presAssocID="{CDA27148-127A-7949-B821-9C888FC2FB5D}" presName="Accent" presStyleLbl="node1" presStyleIdx="1" presStyleCnt="3" custScaleX="150534" custScaleY="141682" custLinFactNeighborX="-14296" custLinFactNeighborY="-25527"/>
      <dgm:spPr/>
    </dgm:pt>
    <dgm:pt modelId="{24FC3189-A50C-794E-95ED-2F5C1C4CACA5}" type="pres">
      <dgm:prSet presAssocID="{CDA27148-127A-7949-B821-9C888FC2FB5D}" presName="Parent2" presStyleLbl="revTx" presStyleIdx="1" presStyleCnt="3" custScaleX="164061" custScaleY="131462" custLinFactNeighborX="-21035" custLinFactNeighborY="-48891">
        <dgm:presLayoutVars>
          <dgm:chMax val="1"/>
          <dgm:chPref val="1"/>
          <dgm:bulletEnabled val="1"/>
        </dgm:presLayoutVars>
      </dgm:prSet>
      <dgm:spPr/>
    </dgm:pt>
    <dgm:pt modelId="{0EEBFD81-BCD6-DC47-957D-C57FA17A9555}" type="pres">
      <dgm:prSet presAssocID="{7DED1203-8053-6544-8A0A-808E74708A6E}" presName="Accent3" presStyleCnt="0"/>
      <dgm:spPr/>
    </dgm:pt>
    <dgm:pt modelId="{DF11BCFF-35F7-CE43-AF5C-9559DA11DF32}" type="pres">
      <dgm:prSet presAssocID="{7DED1203-8053-6544-8A0A-808E74708A6E}" presName="Accent" presStyleLbl="node1" presStyleIdx="2" presStyleCnt="3" custScaleX="134965" custScaleY="137996" custLinFactNeighborX="4950" custLinFactNeighborY="24316"/>
      <dgm:spPr/>
    </dgm:pt>
    <dgm:pt modelId="{C4BD0378-DC6A-CD44-962A-4E7D7838082A}" type="pres">
      <dgm:prSet presAssocID="{7DED1203-8053-6544-8A0A-808E74708A6E}" presName="Parent3" presStyleLbl="revTx" presStyleIdx="2" presStyleCnt="3" custScaleX="177510" custScaleY="94021" custLinFactNeighborX="1784" custLinFactNeighborY="51872">
        <dgm:presLayoutVars>
          <dgm:chMax val="1"/>
          <dgm:chPref val="1"/>
          <dgm:bulletEnabled val="1"/>
        </dgm:presLayoutVars>
      </dgm:prSet>
      <dgm:spPr/>
    </dgm:pt>
  </dgm:ptLst>
  <dgm:cxnLst>
    <dgm:cxn modelId="{77E28E15-E03E-014E-8FFA-60CFEF8D2D68}" srcId="{F5E74750-929D-1A42-B85E-D748420A05C7}" destId="{E5698DD6-9985-A14E-9771-1A58F16B41E6}" srcOrd="0" destOrd="0" parTransId="{4ED17139-3106-1C48-AFA9-A2CCEA18BE56}" sibTransId="{68B2ABA8-AA0A-DA4F-B6EE-6084E124F022}"/>
    <dgm:cxn modelId="{917F0726-24AB-504A-BE80-CAE35E276059}" srcId="{F5E74750-929D-1A42-B85E-D748420A05C7}" destId="{CDA27148-127A-7949-B821-9C888FC2FB5D}" srcOrd="1" destOrd="0" parTransId="{84EB1EF1-6B1F-0046-8EFE-8FEA04E582AC}" sibTransId="{050AB25F-BE52-ED4B-A158-242B6C1FA78D}"/>
    <dgm:cxn modelId="{EF900229-52AD-8444-96FB-CDC192C47B35}" type="presOf" srcId="{CDA27148-127A-7949-B821-9C888FC2FB5D}" destId="{24FC3189-A50C-794E-95ED-2F5C1C4CACA5}" srcOrd="0" destOrd="0" presId="urn:microsoft.com/office/officeart/2009/layout/CircleArrowProcess"/>
    <dgm:cxn modelId="{C2FE7F9C-DBAF-1643-BBCB-5FC8CCF1630D}" type="presOf" srcId="{F5E74750-929D-1A42-B85E-D748420A05C7}" destId="{17BF8D22-B4AB-E641-9509-6FF85D29C0DD}" srcOrd="0" destOrd="0" presId="urn:microsoft.com/office/officeart/2009/layout/CircleArrowProcess"/>
    <dgm:cxn modelId="{4ED9DCD7-D284-884B-B8FA-F3449B53C2D5}" type="presOf" srcId="{7DED1203-8053-6544-8A0A-808E74708A6E}" destId="{C4BD0378-DC6A-CD44-962A-4E7D7838082A}" srcOrd="0" destOrd="0" presId="urn:microsoft.com/office/officeart/2009/layout/CircleArrowProcess"/>
    <dgm:cxn modelId="{221258ED-8021-3241-BF3E-F7968316B019}" type="presOf" srcId="{E5698DD6-9985-A14E-9771-1A58F16B41E6}" destId="{E588CFC0-C2AA-CF4F-BF95-17597D0A62B0}" srcOrd="0" destOrd="0" presId="urn:microsoft.com/office/officeart/2009/layout/CircleArrowProcess"/>
    <dgm:cxn modelId="{AFD23EEE-F686-6546-B799-13021F6417A0}" srcId="{F5E74750-929D-1A42-B85E-D748420A05C7}" destId="{7DED1203-8053-6544-8A0A-808E74708A6E}" srcOrd="2" destOrd="0" parTransId="{2A964A72-5055-2D48-95F2-DAD24A3ECBDE}" sibTransId="{79522804-4CA5-8446-813B-BC5C37DF120D}"/>
    <dgm:cxn modelId="{A801D6AA-83FA-914F-8EB2-2E8C3CA1B8D7}" type="presParOf" srcId="{17BF8D22-B4AB-E641-9509-6FF85D29C0DD}" destId="{862AA8E7-C9C7-5B42-93DA-E86D17486431}" srcOrd="0" destOrd="0" presId="urn:microsoft.com/office/officeart/2009/layout/CircleArrowProcess"/>
    <dgm:cxn modelId="{E9880881-6FA6-3747-B81B-0D329750AB13}" type="presParOf" srcId="{862AA8E7-C9C7-5B42-93DA-E86D17486431}" destId="{00ABC76B-7B89-0B41-A132-DE83BC5EC735}" srcOrd="0" destOrd="0" presId="urn:microsoft.com/office/officeart/2009/layout/CircleArrowProcess"/>
    <dgm:cxn modelId="{078FCF0B-1A4F-C54B-91A9-5AA55AB88799}" type="presParOf" srcId="{17BF8D22-B4AB-E641-9509-6FF85D29C0DD}" destId="{E588CFC0-C2AA-CF4F-BF95-17597D0A62B0}" srcOrd="1" destOrd="0" presId="urn:microsoft.com/office/officeart/2009/layout/CircleArrowProcess"/>
    <dgm:cxn modelId="{26449E81-09CC-864F-BD5A-B72FB620B8A3}" type="presParOf" srcId="{17BF8D22-B4AB-E641-9509-6FF85D29C0DD}" destId="{99A31F43-D86A-7846-BF96-A7F6F6EF1E8B}" srcOrd="2" destOrd="0" presId="urn:microsoft.com/office/officeart/2009/layout/CircleArrowProcess"/>
    <dgm:cxn modelId="{4144A833-A9AB-2A4B-B5D6-2190226652C3}" type="presParOf" srcId="{99A31F43-D86A-7846-BF96-A7F6F6EF1E8B}" destId="{2B575895-988F-E340-8EFC-F081C0B8DB97}" srcOrd="0" destOrd="0" presId="urn:microsoft.com/office/officeart/2009/layout/CircleArrowProcess"/>
    <dgm:cxn modelId="{7014F6F4-625D-CA4D-B53B-7E61C788789E}" type="presParOf" srcId="{17BF8D22-B4AB-E641-9509-6FF85D29C0DD}" destId="{24FC3189-A50C-794E-95ED-2F5C1C4CACA5}" srcOrd="3" destOrd="0" presId="urn:microsoft.com/office/officeart/2009/layout/CircleArrowProcess"/>
    <dgm:cxn modelId="{37626F11-632F-1D44-9327-E732F825F9A3}" type="presParOf" srcId="{17BF8D22-B4AB-E641-9509-6FF85D29C0DD}" destId="{0EEBFD81-BCD6-DC47-957D-C57FA17A9555}" srcOrd="4" destOrd="0" presId="urn:microsoft.com/office/officeart/2009/layout/CircleArrowProcess"/>
    <dgm:cxn modelId="{DF1B194A-27B0-FD4B-9836-C7674E7279EA}" type="presParOf" srcId="{0EEBFD81-BCD6-DC47-957D-C57FA17A9555}" destId="{DF11BCFF-35F7-CE43-AF5C-9559DA11DF32}" srcOrd="0" destOrd="0" presId="urn:microsoft.com/office/officeart/2009/layout/CircleArrowProcess"/>
    <dgm:cxn modelId="{1B4EDBE4-4E7B-EF46-BD3C-85ED5024456D}" type="presParOf" srcId="{17BF8D22-B4AB-E641-9509-6FF85D29C0DD}" destId="{C4BD0378-DC6A-CD44-962A-4E7D7838082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B45859-F8E6-4E84-B84E-23AA24723DF6}" type="doc">
      <dgm:prSet loTypeId="urn:microsoft.com/office/officeart/2005/8/layout/cycle6" loCatId="relationship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it-IT"/>
        </a:p>
      </dgm:t>
    </dgm:pt>
    <dgm:pt modelId="{208A1B83-88A8-4589-BC49-3815511410C8}">
      <dgm:prSet phldrT="[Testo]" custT="1"/>
      <dgm:spPr/>
      <dgm:t>
        <a:bodyPr/>
        <a:lstStyle/>
        <a:p>
          <a:pPr algn="ctr"/>
          <a:endParaRPr lang="it-IT" sz="1600" b="1" dirty="0"/>
        </a:p>
        <a:p>
          <a:pPr algn="ctr"/>
          <a:r>
            <a:rPr lang="it-IT" sz="1600" b="1" dirty="0"/>
            <a:t>EDUCATORI PROFESSIONALI</a:t>
          </a:r>
        </a:p>
      </dgm:t>
    </dgm:pt>
    <dgm:pt modelId="{14D991AF-360D-489C-AE70-46F1ED7C5577}" type="parTrans" cxnId="{485E41FB-CCCB-48D1-944B-2741E290149A}">
      <dgm:prSet/>
      <dgm:spPr/>
      <dgm:t>
        <a:bodyPr/>
        <a:lstStyle/>
        <a:p>
          <a:endParaRPr lang="it-IT"/>
        </a:p>
      </dgm:t>
    </dgm:pt>
    <dgm:pt modelId="{7B100217-4B00-42C4-A333-A06B0B625737}" type="sibTrans" cxnId="{485E41FB-CCCB-48D1-944B-2741E290149A}">
      <dgm:prSet/>
      <dgm:spPr/>
      <dgm:t>
        <a:bodyPr/>
        <a:lstStyle/>
        <a:p>
          <a:endParaRPr lang="it-IT"/>
        </a:p>
      </dgm:t>
    </dgm:pt>
    <dgm:pt modelId="{E3497C85-07FB-4EFC-8FA4-BC9886AE36D8}">
      <dgm:prSet phldrT="[Testo]"/>
      <dgm:spPr/>
      <dgm:t>
        <a:bodyPr/>
        <a:lstStyle/>
        <a:p>
          <a:r>
            <a:rPr lang="it-IT" b="1" dirty="0"/>
            <a:t>INFERMIERI</a:t>
          </a:r>
        </a:p>
      </dgm:t>
    </dgm:pt>
    <dgm:pt modelId="{7F3EE9A8-A110-44D9-9D17-926D8F6B4D59}" type="parTrans" cxnId="{5176306A-B6B6-46E4-8A63-704BDE3119E7}">
      <dgm:prSet/>
      <dgm:spPr/>
      <dgm:t>
        <a:bodyPr/>
        <a:lstStyle/>
        <a:p>
          <a:endParaRPr lang="it-IT"/>
        </a:p>
      </dgm:t>
    </dgm:pt>
    <dgm:pt modelId="{720177B1-3CAB-4C9B-B92F-50D9E1FE8C66}" type="sibTrans" cxnId="{5176306A-B6B6-46E4-8A63-704BDE3119E7}">
      <dgm:prSet/>
      <dgm:spPr/>
      <dgm:t>
        <a:bodyPr/>
        <a:lstStyle/>
        <a:p>
          <a:endParaRPr lang="it-IT"/>
        </a:p>
      </dgm:t>
    </dgm:pt>
    <dgm:pt modelId="{9A9E3FE0-95B5-4A16-BF91-698BB64A5323}">
      <dgm:prSet phldrT="[Testo]"/>
      <dgm:spPr/>
      <dgm:t>
        <a:bodyPr/>
        <a:lstStyle/>
        <a:p>
          <a:r>
            <a:rPr lang="it-IT" b="1" dirty="0"/>
            <a:t>PSICHIATRI</a:t>
          </a:r>
        </a:p>
      </dgm:t>
    </dgm:pt>
    <dgm:pt modelId="{079FB4BD-72D9-4240-8E9C-7464673149BD}" type="parTrans" cxnId="{227F1D33-A27B-482E-8A1A-922D57649635}">
      <dgm:prSet/>
      <dgm:spPr/>
      <dgm:t>
        <a:bodyPr/>
        <a:lstStyle/>
        <a:p>
          <a:endParaRPr lang="it-IT"/>
        </a:p>
      </dgm:t>
    </dgm:pt>
    <dgm:pt modelId="{F8A067E8-DD61-4BFB-9901-30AD8F9D3E65}" type="sibTrans" cxnId="{227F1D33-A27B-482E-8A1A-922D57649635}">
      <dgm:prSet/>
      <dgm:spPr/>
      <dgm:t>
        <a:bodyPr/>
        <a:lstStyle/>
        <a:p>
          <a:endParaRPr lang="it-IT"/>
        </a:p>
      </dgm:t>
    </dgm:pt>
    <dgm:pt modelId="{C8E640F4-A6FE-4CBB-B905-E174F02AD5ED}">
      <dgm:prSet phldrT="[Testo]"/>
      <dgm:spPr/>
      <dgm:t>
        <a:bodyPr/>
        <a:lstStyle/>
        <a:p>
          <a:r>
            <a:rPr lang="it-IT" b="1" dirty="0"/>
            <a:t>GUIDE NATURALISTICHE</a:t>
          </a:r>
        </a:p>
      </dgm:t>
    </dgm:pt>
    <dgm:pt modelId="{FF8A83ED-FD9C-4262-B4DC-91FEE469BB04}" type="parTrans" cxnId="{FEE15C64-31A7-44EE-816D-35BFB0520797}">
      <dgm:prSet/>
      <dgm:spPr/>
      <dgm:t>
        <a:bodyPr/>
        <a:lstStyle/>
        <a:p>
          <a:endParaRPr lang="it-IT"/>
        </a:p>
      </dgm:t>
    </dgm:pt>
    <dgm:pt modelId="{A9A56069-A9CD-4B5D-8602-C8F7C79788A9}" type="sibTrans" cxnId="{FEE15C64-31A7-44EE-816D-35BFB0520797}">
      <dgm:prSet/>
      <dgm:spPr/>
      <dgm:t>
        <a:bodyPr/>
        <a:lstStyle/>
        <a:p>
          <a:endParaRPr lang="it-IT"/>
        </a:p>
      </dgm:t>
    </dgm:pt>
    <dgm:pt modelId="{92BA18D0-0429-4A5C-9213-320918CA55EC}">
      <dgm:prSet/>
      <dgm:spPr/>
      <dgm:t>
        <a:bodyPr/>
        <a:lstStyle/>
        <a:p>
          <a:pPr algn="l"/>
          <a:endParaRPr lang="it-IT" sz="800" dirty="0"/>
        </a:p>
      </dgm:t>
    </dgm:pt>
    <dgm:pt modelId="{A52F3A54-CB5C-4A59-8ABB-0710DBBF2B9A}" type="parTrans" cxnId="{D46405F7-2CBB-4B89-ABD6-B6215BB8302C}">
      <dgm:prSet/>
      <dgm:spPr/>
      <dgm:t>
        <a:bodyPr/>
        <a:lstStyle/>
        <a:p>
          <a:endParaRPr lang="it-IT"/>
        </a:p>
      </dgm:t>
    </dgm:pt>
    <dgm:pt modelId="{E7DC09EA-13E0-4FFD-BD50-F99531DBAFC5}" type="sibTrans" cxnId="{D46405F7-2CBB-4B89-ABD6-B6215BB8302C}">
      <dgm:prSet/>
      <dgm:spPr/>
      <dgm:t>
        <a:bodyPr/>
        <a:lstStyle/>
        <a:p>
          <a:endParaRPr lang="it-IT"/>
        </a:p>
      </dgm:t>
    </dgm:pt>
    <dgm:pt modelId="{9999E41D-16F5-4141-A59B-98AC1845FF15}">
      <dgm:prSet phldrT="[Testo]"/>
      <dgm:spPr/>
      <dgm:t>
        <a:bodyPr/>
        <a:lstStyle/>
        <a:p>
          <a:r>
            <a:rPr lang="it-IT" b="1" dirty="0"/>
            <a:t>VOLONTARI</a:t>
          </a:r>
        </a:p>
      </dgm:t>
    </dgm:pt>
    <dgm:pt modelId="{E3A50A37-D962-48E9-A7C3-DB10077C1651}" type="parTrans" cxnId="{77D46BF2-E41B-40F6-934A-9812E9EEC1BD}">
      <dgm:prSet/>
      <dgm:spPr/>
      <dgm:t>
        <a:bodyPr/>
        <a:lstStyle/>
        <a:p>
          <a:endParaRPr lang="it-IT"/>
        </a:p>
      </dgm:t>
    </dgm:pt>
    <dgm:pt modelId="{37DF87A9-661F-45CE-B4C5-029A17BBACDD}" type="sibTrans" cxnId="{77D46BF2-E41B-40F6-934A-9812E9EEC1BD}">
      <dgm:prSet/>
      <dgm:spPr/>
      <dgm:t>
        <a:bodyPr/>
        <a:lstStyle/>
        <a:p>
          <a:endParaRPr lang="it-IT"/>
        </a:p>
      </dgm:t>
    </dgm:pt>
    <dgm:pt modelId="{930BB8DF-52BD-43B5-8A81-EAF2A78DD80D}" type="pres">
      <dgm:prSet presAssocID="{60B45859-F8E6-4E84-B84E-23AA24723DF6}" presName="cycle" presStyleCnt="0">
        <dgm:presLayoutVars>
          <dgm:dir/>
          <dgm:resizeHandles val="exact"/>
        </dgm:presLayoutVars>
      </dgm:prSet>
      <dgm:spPr/>
    </dgm:pt>
    <dgm:pt modelId="{87856AC9-AEF9-4FA2-AFA0-0077E1E63C36}" type="pres">
      <dgm:prSet presAssocID="{208A1B83-88A8-4589-BC49-3815511410C8}" presName="node" presStyleLbl="node1" presStyleIdx="0" presStyleCnt="5" custScaleX="166164">
        <dgm:presLayoutVars>
          <dgm:bulletEnabled val="1"/>
        </dgm:presLayoutVars>
      </dgm:prSet>
      <dgm:spPr/>
    </dgm:pt>
    <dgm:pt modelId="{B6B3F58D-BFBC-4951-BD2B-A3850856316C}" type="pres">
      <dgm:prSet presAssocID="{208A1B83-88A8-4589-BC49-3815511410C8}" presName="spNode" presStyleCnt="0"/>
      <dgm:spPr/>
    </dgm:pt>
    <dgm:pt modelId="{146A4EEF-DDED-40B3-9670-562D5C04E40F}" type="pres">
      <dgm:prSet presAssocID="{7B100217-4B00-42C4-A333-A06B0B625737}" presName="sibTrans" presStyleLbl="sibTrans1D1" presStyleIdx="0" presStyleCnt="5"/>
      <dgm:spPr/>
    </dgm:pt>
    <dgm:pt modelId="{A7C61DAB-5805-4FEF-9F6D-843D8A3ACF99}" type="pres">
      <dgm:prSet presAssocID="{E3497C85-07FB-4EFC-8FA4-BC9886AE36D8}" presName="node" presStyleLbl="node1" presStyleIdx="1" presStyleCnt="5" custScaleX="146430" custRadScaleRad="97921" custRadScaleInc="31365">
        <dgm:presLayoutVars>
          <dgm:bulletEnabled val="1"/>
        </dgm:presLayoutVars>
      </dgm:prSet>
      <dgm:spPr/>
    </dgm:pt>
    <dgm:pt modelId="{1147B1D6-16AD-44C9-AADD-DB1B988F5A7F}" type="pres">
      <dgm:prSet presAssocID="{E3497C85-07FB-4EFC-8FA4-BC9886AE36D8}" presName="spNode" presStyleCnt="0"/>
      <dgm:spPr/>
    </dgm:pt>
    <dgm:pt modelId="{E026CC12-5B7A-4C87-B117-A682F12186F5}" type="pres">
      <dgm:prSet presAssocID="{720177B1-3CAB-4C9B-B92F-50D9E1FE8C66}" presName="sibTrans" presStyleLbl="sibTrans1D1" presStyleIdx="1" presStyleCnt="5"/>
      <dgm:spPr/>
    </dgm:pt>
    <dgm:pt modelId="{2EA239D2-46A9-4B51-B968-F685F192BAD9}" type="pres">
      <dgm:prSet presAssocID="{9A9E3FE0-95B5-4A16-BF91-698BB64A5323}" presName="node" presStyleLbl="node1" presStyleIdx="2" presStyleCnt="5" custScaleX="142268" custRadScaleRad="103222" custRadScaleInc="-45135">
        <dgm:presLayoutVars>
          <dgm:bulletEnabled val="1"/>
        </dgm:presLayoutVars>
      </dgm:prSet>
      <dgm:spPr/>
    </dgm:pt>
    <dgm:pt modelId="{4641681A-6871-4307-967E-75992FB6AA5D}" type="pres">
      <dgm:prSet presAssocID="{9A9E3FE0-95B5-4A16-BF91-698BB64A5323}" presName="spNode" presStyleCnt="0"/>
      <dgm:spPr/>
    </dgm:pt>
    <dgm:pt modelId="{B4DC0872-3A0B-4B6C-BC03-B26A18A129EC}" type="pres">
      <dgm:prSet presAssocID="{F8A067E8-DD61-4BFB-9901-30AD8F9D3E65}" presName="sibTrans" presStyleLbl="sibTrans1D1" presStyleIdx="2" presStyleCnt="5"/>
      <dgm:spPr/>
    </dgm:pt>
    <dgm:pt modelId="{BFA91C98-30E5-438F-B217-A46C8EC2D758}" type="pres">
      <dgm:prSet presAssocID="{C8E640F4-A6FE-4CBB-B905-E174F02AD5ED}" presName="node" presStyleLbl="node1" presStyleIdx="3" presStyleCnt="5" custScaleX="146788" custRadScaleRad="108262" custRadScaleInc="55357">
        <dgm:presLayoutVars>
          <dgm:bulletEnabled val="1"/>
        </dgm:presLayoutVars>
      </dgm:prSet>
      <dgm:spPr/>
    </dgm:pt>
    <dgm:pt modelId="{EB2F8C9A-3A1A-4FAA-90A0-BE08E4AE3582}" type="pres">
      <dgm:prSet presAssocID="{C8E640F4-A6FE-4CBB-B905-E174F02AD5ED}" presName="spNode" presStyleCnt="0"/>
      <dgm:spPr/>
    </dgm:pt>
    <dgm:pt modelId="{A0479446-59BE-4B40-9A3E-FFCEA7A75A9A}" type="pres">
      <dgm:prSet presAssocID="{A9A56069-A9CD-4B5D-8602-C8F7C79788A9}" presName="sibTrans" presStyleLbl="sibTrans1D1" presStyleIdx="3" presStyleCnt="5"/>
      <dgm:spPr/>
    </dgm:pt>
    <dgm:pt modelId="{CB2A5D5B-9B5C-4D31-A8B8-C5CF25ECB769}" type="pres">
      <dgm:prSet presAssocID="{9999E41D-16F5-4141-A59B-98AC1845FF15}" presName="node" presStyleLbl="node1" presStyleIdx="4" presStyleCnt="5" custScaleX="150950" custRadScaleRad="98290" custRadScaleInc="-26183">
        <dgm:presLayoutVars>
          <dgm:bulletEnabled val="1"/>
        </dgm:presLayoutVars>
      </dgm:prSet>
      <dgm:spPr/>
    </dgm:pt>
    <dgm:pt modelId="{0B797EDD-0DEC-4F12-994B-295DB0DFF028}" type="pres">
      <dgm:prSet presAssocID="{9999E41D-16F5-4141-A59B-98AC1845FF15}" presName="spNode" presStyleCnt="0"/>
      <dgm:spPr/>
    </dgm:pt>
    <dgm:pt modelId="{E91C9AA4-913F-4CD7-AE6C-6BE77416C4D6}" type="pres">
      <dgm:prSet presAssocID="{37DF87A9-661F-45CE-B4C5-029A17BBACDD}" presName="sibTrans" presStyleLbl="sibTrans1D1" presStyleIdx="4" presStyleCnt="5"/>
      <dgm:spPr/>
    </dgm:pt>
  </dgm:ptLst>
  <dgm:cxnLst>
    <dgm:cxn modelId="{BDE8640B-7CB4-4566-95E0-A1607BF08D7E}" type="presOf" srcId="{92BA18D0-0429-4A5C-9213-320918CA55EC}" destId="{87856AC9-AEF9-4FA2-AFA0-0077E1E63C36}" srcOrd="0" destOrd="1" presId="urn:microsoft.com/office/officeart/2005/8/layout/cycle6"/>
    <dgm:cxn modelId="{227F1D33-A27B-482E-8A1A-922D57649635}" srcId="{60B45859-F8E6-4E84-B84E-23AA24723DF6}" destId="{9A9E3FE0-95B5-4A16-BF91-698BB64A5323}" srcOrd="2" destOrd="0" parTransId="{079FB4BD-72D9-4240-8E9C-7464673149BD}" sibTransId="{F8A067E8-DD61-4BFB-9901-30AD8F9D3E65}"/>
    <dgm:cxn modelId="{71120F34-19D8-407D-A5A3-82BB97534FC4}" type="presOf" srcId="{9A9E3FE0-95B5-4A16-BF91-698BB64A5323}" destId="{2EA239D2-46A9-4B51-B968-F685F192BAD9}" srcOrd="0" destOrd="0" presId="urn:microsoft.com/office/officeart/2005/8/layout/cycle6"/>
    <dgm:cxn modelId="{5674C645-750F-4768-A484-D8E5A448A9D4}" type="presOf" srcId="{9999E41D-16F5-4141-A59B-98AC1845FF15}" destId="{CB2A5D5B-9B5C-4D31-A8B8-C5CF25ECB769}" srcOrd="0" destOrd="0" presId="urn:microsoft.com/office/officeart/2005/8/layout/cycle6"/>
    <dgm:cxn modelId="{FEE15C64-31A7-44EE-816D-35BFB0520797}" srcId="{60B45859-F8E6-4E84-B84E-23AA24723DF6}" destId="{C8E640F4-A6FE-4CBB-B905-E174F02AD5ED}" srcOrd="3" destOrd="0" parTransId="{FF8A83ED-FD9C-4262-B4DC-91FEE469BB04}" sibTransId="{A9A56069-A9CD-4B5D-8602-C8F7C79788A9}"/>
    <dgm:cxn modelId="{5176306A-B6B6-46E4-8A63-704BDE3119E7}" srcId="{60B45859-F8E6-4E84-B84E-23AA24723DF6}" destId="{E3497C85-07FB-4EFC-8FA4-BC9886AE36D8}" srcOrd="1" destOrd="0" parTransId="{7F3EE9A8-A110-44D9-9D17-926D8F6B4D59}" sibTransId="{720177B1-3CAB-4C9B-B92F-50D9E1FE8C66}"/>
    <dgm:cxn modelId="{CC50BE6C-132A-491E-B04A-5A2642877F62}" type="presOf" srcId="{720177B1-3CAB-4C9B-B92F-50D9E1FE8C66}" destId="{E026CC12-5B7A-4C87-B117-A682F12186F5}" srcOrd="0" destOrd="0" presId="urn:microsoft.com/office/officeart/2005/8/layout/cycle6"/>
    <dgm:cxn modelId="{C8E7749D-8341-4DEE-A6D8-7A307C6598AF}" type="presOf" srcId="{C8E640F4-A6FE-4CBB-B905-E174F02AD5ED}" destId="{BFA91C98-30E5-438F-B217-A46C8EC2D758}" srcOrd="0" destOrd="0" presId="urn:microsoft.com/office/officeart/2005/8/layout/cycle6"/>
    <dgm:cxn modelId="{EA76D39F-B447-4777-AB96-872C37C0BE79}" type="presOf" srcId="{7B100217-4B00-42C4-A333-A06B0B625737}" destId="{146A4EEF-DDED-40B3-9670-562D5C04E40F}" srcOrd="0" destOrd="0" presId="urn:microsoft.com/office/officeart/2005/8/layout/cycle6"/>
    <dgm:cxn modelId="{372DA1A7-9E43-4096-9086-75F58D5E7E14}" type="presOf" srcId="{E3497C85-07FB-4EFC-8FA4-BC9886AE36D8}" destId="{A7C61DAB-5805-4FEF-9F6D-843D8A3ACF99}" srcOrd="0" destOrd="0" presId="urn:microsoft.com/office/officeart/2005/8/layout/cycle6"/>
    <dgm:cxn modelId="{3AD6F8C8-AFAB-441A-8FDC-B1ECEE62CB3E}" type="presOf" srcId="{37DF87A9-661F-45CE-B4C5-029A17BBACDD}" destId="{E91C9AA4-913F-4CD7-AE6C-6BE77416C4D6}" srcOrd="0" destOrd="0" presId="urn:microsoft.com/office/officeart/2005/8/layout/cycle6"/>
    <dgm:cxn modelId="{7A6E7ECB-9B10-442B-B20B-0D6DD66EC203}" type="presOf" srcId="{208A1B83-88A8-4589-BC49-3815511410C8}" destId="{87856AC9-AEF9-4FA2-AFA0-0077E1E63C36}" srcOrd="0" destOrd="0" presId="urn:microsoft.com/office/officeart/2005/8/layout/cycle6"/>
    <dgm:cxn modelId="{86D28EE1-2E29-4A9C-8AF3-F23AEFCF2FD7}" type="presOf" srcId="{F8A067E8-DD61-4BFB-9901-30AD8F9D3E65}" destId="{B4DC0872-3A0B-4B6C-BC03-B26A18A129EC}" srcOrd="0" destOrd="0" presId="urn:microsoft.com/office/officeart/2005/8/layout/cycle6"/>
    <dgm:cxn modelId="{09A636F0-527C-48ED-83CD-3020D7059596}" type="presOf" srcId="{A9A56069-A9CD-4B5D-8602-C8F7C79788A9}" destId="{A0479446-59BE-4B40-9A3E-FFCEA7A75A9A}" srcOrd="0" destOrd="0" presId="urn:microsoft.com/office/officeart/2005/8/layout/cycle6"/>
    <dgm:cxn modelId="{77D46BF2-E41B-40F6-934A-9812E9EEC1BD}" srcId="{60B45859-F8E6-4E84-B84E-23AA24723DF6}" destId="{9999E41D-16F5-4141-A59B-98AC1845FF15}" srcOrd="4" destOrd="0" parTransId="{E3A50A37-D962-48E9-A7C3-DB10077C1651}" sibTransId="{37DF87A9-661F-45CE-B4C5-029A17BBACDD}"/>
    <dgm:cxn modelId="{81499CF2-8617-4075-831B-DCE11BF70C43}" type="presOf" srcId="{60B45859-F8E6-4E84-B84E-23AA24723DF6}" destId="{930BB8DF-52BD-43B5-8A81-EAF2A78DD80D}" srcOrd="0" destOrd="0" presId="urn:microsoft.com/office/officeart/2005/8/layout/cycle6"/>
    <dgm:cxn modelId="{D46405F7-2CBB-4B89-ABD6-B6215BB8302C}" srcId="{208A1B83-88A8-4589-BC49-3815511410C8}" destId="{92BA18D0-0429-4A5C-9213-320918CA55EC}" srcOrd="0" destOrd="0" parTransId="{A52F3A54-CB5C-4A59-8ABB-0710DBBF2B9A}" sibTransId="{E7DC09EA-13E0-4FFD-BD50-F99531DBAFC5}"/>
    <dgm:cxn modelId="{485E41FB-CCCB-48D1-944B-2741E290149A}" srcId="{60B45859-F8E6-4E84-B84E-23AA24723DF6}" destId="{208A1B83-88A8-4589-BC49-3815511410C8}" srcOrd="0" destOrd="0" parTransId="{14D991AF-360D-489C-AE70-46F1ED7C5577}" sibTransId="{7B100217-4B00-42C4-A333-A06B0B625737}"/>
    <dgm:cxn modelId="{78A3F80F-3684-4D7D-8E7C-1C82703CBA73}" type="presParOf" srcId="{930BB8DF-52BD-43B5-8A81-EAF2A78DD80D}" destId="{87856AC9-AEF9-4FA2-AFA0-0077E1E63C36}" srcOrd="0" destOrd="0" presId="urn:microsoft.com/office/officeart/2005/8/layout/cycle6"/>
    <dgm:cxn modelId="{D8D7D66C-E75F-43FC-B140-D9661CEED0DB}" type="presParOf" srcId="{930BB8DF-52BD-43B5-8A81-EAF2A78DD80D}" destId="{B6B3F58D-BFBC-4951-BD2B-A3850856316C}" srcOrd="1" destOrd="0" presId="urn:microsoft.com/office/officeart/2005/8/layout/cycle6"/>
    <dgm:cxn modelId="{3B0E99AC-F854-4D23-B902-C601CF009149}" type="presParOf" srcId="{930BB8DF-52BD-43B5-8A81-EAF2A78DD80D}" destId="{146A4EEF-DDED-40B3-9670-562D5C04E40F}" srcOrd="2" destOrd="0" presId="urn:microsoft.com/office/officeart/2005/8/layout/cycle6"/>
    <dgm:cxn modelId="{2D8561B8-F5C6-440C-AF2F-3FC6C76473E3}" type="presParOf" srcId="{930BB8DF-52BD-43B5-8A81-EAF2A78DD80D}" destId="{A7C61DAB-5805-4FEF-9F6D-843D8A3ACF99}" srcOrd="3" destOrd="0" presId="urn:microsoft.com/office/officeart/2005/8/layout/cycle6"/>
    <dgm:cxn modelId="{2C039154-2DCB-474F-9FDC-90394374D697}" type="presParOf" srcId="{930BB8DF-52BD-43B5-8A81-EAF2A78DD80D}" destId="{1147B1D6-16AD-44C9-AADD-DB1B988F5A7F}" srcOrd="4" destOrd="0" presId="urn:microsoft.com/office/officeart/2005/8/layout/cycle6"/>
    <dgm:cxn modelId="{15415C00-CC8A-479E-8CC1-0C8F105C95EA}" type="presParOf" srcId="{930BB8DF-52BD-43B5-8A81-EAF2A78DD80D}" destId="{E026CC12-5B7A-4C87-B117-A682F12186F5}" srcOrd="5" destOrd="0" presId="urn:microsoft.com/office/officeart/2005/8/layout/cycle6"/>
    <dgm:cxn modelId="{A0A6B67C-C129-47C4-BA69-5147E5C4F27D}" type="presParOf" srcId="{930BB8DF-52BD-43B5-8A81-EAF2A78DD80D}" destId="{2EA239D2-46A9-4B51-B968-F685F192BAD9}" srcOrd="6" destOrd="0" presId="urn:microsoft.com/office/officeart/2005/8/layout/cycle6"/>
    <dgm:cxn modelId="{FB5D4F9C-9642-42A5-9506-191969809DF4}" type="presParOf" srcId="{930BB8DF-52BD-43B5-8A81-EAF2A78DD80D}" destId="{4641681A-6871-4307-967E-75992FB6AA5D}" srcOrd="7" destOrd="0" presId="urn:microsoft.com/office/officeart/2005/8/layout/cycle6"/>
    <dgm:cxn modelId="{B19AC593-C522-401B-8A3D-464291872FFD}" type="presParOf" srcId="{930BB8DF-52BD-43B5-8A81-EAF2A78DD80D}" destId="{B4DC0872-3A0B-4B6C-BC03-B26A18A129EC}" srcOrd="8" destOrd="0" presId="urn:microsoft.com/office/officeart/2005/8/layout/cycle6"/>
    <dgm:cxn modelId="{5D28D06F-E7A7-4D9E-9D5C-03776730AD6B}" type="presParOf" srcId="{930BB8DF-52BD-43B5-8A81-EAF2A78DD80D}" destId="{BFA91C98-30E5-438F-B217-A46C8EC2D758}" srcOrd="9" destOrd="0" presId="urn:microsoft.com/office/officeart/2005/8/layout/cycle6"/>
    <dgm:cxn modelId="{46462349-56C5-407F-92B3-B8A6CFD0BE53}" type="presParOf" srcId="{930BB8DF-52BD-43B5-8A81-EAF2A78DD80D}" destId="{EB2F8C9A-3A1A-4FAA-90A0-BE08E4AE3582}" srcOrd="10" destOrd="0" presId="urn:microsoft.com/office/officeart/2005/8/layout/cycle6"/>
    <dgm:cxn modelId="{D0C699B0-1EAB-4C22-AF72-CDD936AAA228}" type="presParOf" srcId="{930BB8DF-52BD-43B5-8A81-EAF2A78DD80D}" destId="{A0479446-59BE-4B40-9A3E-FFCEA7A75A9A}" srcOrd="11" destOrd="0" presId="urn:microsoft.com/office/officeart/2005/8/layout/cycle6"/>
    <dgm:cxn modelId="{3AD4376B-210A-4E3F-825C-21361D521EEF}" type="presParOf" srcId="{930BB8DF-52BD-43B5-8A81-EAF2A78DD80D}" destId="{CB2A5D5B-9B5C-4D31-A8B8-C5CF25ECB769}" srcOrd="12" destOrd="0" presId="urn:microsoft.com/office/officeart/2005/8/layout/cycle6"/>
    <dgm:cxn modelId="{A4B9E552-B34F-4875-8084-A325D1D64A49}" type="presParOf" srcId="{930BB8DF-52BD-43B5-8A81-EAF2A78DD80D}" destId="{0B797EDD-0DEC-4F12-994B-295DB0DFF028}" srcOrd="13" destOrd="0" presId="urn:microsoft.com/office/officeart/2005/8/layout/cycle6"/>
    <dgm:cxn modelId="{26EFE57C-6DFA-471B-85C7-63443412D8A6}" type="presParOf" srcId="{930BB8DF-52BD-43B5-8A81-EAF2A78DD80D}" destId="{E91C9AA4-913F-4CD7-AE6C-6BE77416C4D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83666C-C5BB-4B1E-88CE-0A6FC717D06A}" type="doc">
      <dgm:prSet loTypeId="urn:microsoft.com/office/officeart/2005/8/layout/chevron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it-IT"/>
        </a:p>
      </dgm:t>
    </dgm:pt>
    <dgm:pt modelId="{A573A9DB-5D55-4C61-B6C8-9DD00CFB7CC6}">
      <dgm:prSet phldrT="[Testo]"/>
      <dgm:spPr/>
      <dgm:t>
        <a:bodyPr/>
        <a:lstStyle/>
        <a:p>
          <a:pPr algn="l"/>
          <a:r>
            <a:rPr lang="it-IT"/>
            <a:t> </a:t>
          </a:r>
        </a:p>
      </dgm:t>
    </dgm:pt>
    <dgm:pt modelId="{EAE6D38C-7F92-442C-93B5-8F26A4000D72}" type="parTrans" cxnId="{9146B900-067A-4DDF-8FE8-0146B2F457F5}">
      <dgm:prSet/>
      <dgm:spPr/>
      <dgm:t>
        <a:bodyPr/>
        <a:lstStyle/>
        <a:p>
          <a:pPr algn="l"/>
          <a:endParaRPr lang="it-IT"/>
        </a:p>
      </dgm:t>
    </dgm:pt>
    <dgm:pt modelId="{2A740025-52BF-4E27-968C-18BD7E614C86}" type="sibTrans" cxnId="{9146B900-067A-4DDF-8FE8-0146B2F457F5}">
      <dgm:prSet/>
      <dgm:spPr/>
      <dgm:t>
        <a:bodyPr/>
        <a:lstStyle/>
        <a:p>
          <a:pPr algn="l"/>
          <a:endParaRPr lang="it-IT"/>
        </a:p>
      </dgm:t>
    </dgm:pt>
    <dgm:pt modelId="{7991EE58-4446-4556-8A03-B0F284670970}">
      <dgm:prSet phldrT="[Testo]" custT="1"/>
      <dgm:spPr/>
      <dgm:t>
        <a:bodyPr/>
        <a:lstStyle/>
        <a:p>
          <a:pPr algn="l"/>
          <a:r>
            <a:rPr lang="it-IT" sz="1400" b="1" dirty="0"/>
            <a:t>FASE </a:t>
          </a:r>
          <a:r>
            <a:rPr lang="it-IT" sz="1400" b="1" dirty="0" err="1"/>
            <a:t>DI</a:t>
          </a:r>
          <a:r>
            <a:rPr lang="it-IT" sz="1400" b="1" dirty="0"/>
            <a:t> OSSERVAZIONE PRELIMINARE</a:t>
          </a:r>
        </a:p>
      </dgm:t>
    </dgm:pt>
    <dgm:pt modelId="{13B9A2FE-67AF-4AA9-AEA1-21105FCD1595}" type="parTrans" cxnId="{350EC460-F7DD-412C-ABC2-4B86A4943522}">
      <dgm:prSet/>
      <dgm:spPr/>
      <dgm:t>
        <a:bodyPr/>
        <a:lstStyle/>
        <a:p>
          <a:pPr algn="l"/>
          <a:endParaRPr lang="it-IT"/>
        </a:p>
      </dgm:t>
    </dgm:pt>
    <dgm:pt modelId="{D97C7B3B-A56C-449E-A43D-283BC9BE3AD6}" type="sibTrans" cxnId="{350EC460-F7DD-412C-ABC2-4B86A4943522}">
      <dgm:prSet/>
      <dgm:spPr/>
      <dgm:t>
        <a:bodyPr/>
        <a:lstStyle/>
        <a:p>
          <a:pPr algn="l"/>
          <a:endParaRPr lang="it-IT"/>
        </a:p>
      </dgm:t>
    </dgm:pt>
    <dgm:pt modelId="{F2AD563C-B095-493C-A197-9ADDBCE5DAD7}">
      <dgm:prSet phldrT="[Testo]"/>
      <dgm:spPr/>
      <dgm:t>
        <a:bodyPr/>
        <a:lstStyle/>
        <a:p>
          <a:pPr algn="l"/>
          <a:r>
            <a:rPr lang="it-IT"/>
            <a:t> </a:t>
          </a:r>
        </a:p>
      </dgm:t>
    </dgm:pt>
    <dgm:pt modelId="{0D9A1E62-77B7-4F22-A095-EA0B1321A824}" type="parTrans" cxnId="{8321E98B-55A3-4D9F-9CF5-CB7396B23F2F}">
      <dgm:prSet/>
      <dgm:spPr/>
      <dgm:t>
        <a:bodyPr/>
        <a:lstStyle/>
        <a:p>
          <a:pPr algn="l"/>
          <a:endParaRPr lang="it-IT"/>
        </a:p>
      </dgm:t>
    </dgm:pt>
    <dgm:pt modelId="{388A63DB-47B2-44F7-AC30-F1ACD0F947AB}" type="sibTrans" cxnId="{8321E98B-55A3-4D9F-9CF5-CB7396B23F2F}">
      <dgm:prSet/>
      <dgm:spPr/>
      <dgm:t>
        <a:bodyPr/>
        <a:lstStyle/>
        <a:p>
          <a:pPr algn="l"/>
          <a:endParaRPr lang="it-IT"/>
        </a:p>
      </dgm:t>
    </dgm:pt>
    <dgm:pt modelId="{A3F0237F-5DA3-4396-8CCD-C414C9E0AFDB}">
      <dgm:prSet phldrT="[Testo]" custT="1"/>
      <dgm:spPr/>
      <dgm:t>
        <a:bodyPr/>
        <a:lstStyle/>
        <a:p>
          <a:pPr algn="l"/>
          <a:r>
            <a:rPr lang="it-IT" sz="1400" b="1" dirty="0"/>
            <a:t>FASE </a:t>
          </a:r>
          <a:r>
            <a:rPr lang="it-IT" sz="1400" b="1" dirty="0" err="1"/>
            <a:t>DI</a:t>
          </a:r>
          <a:r>
            <a:rPr lang="it-IT" sz="1400" b="1" dirty="0"/>
            <a:t> PROGETTAZIONE</a:t>
          </a:r>
        </a:p>
      </dgm:t>
    </dgm:pt>
    <dgm:pt modelId="{14D69739-D261-4FF0-8437-0AC5A38A8902}" type="parTrans" cxnId="{DED21CAD-72F1-400F-AF8A-7E6001D70DC6}">
      <dgm:prSet/>
      <dgm:spPr/>
      <dgm:t>
        <a:bodyPr/>
        <a:lstStyle/>
        <a:p>
          <a:pPr algn="l"/>
          <a:endParaRPr lang="it-IT"/>
        </a:p>
      </dgm:t>
    </dgm:pt>
    <dgm:pt modelId="{21D52F99-06E8-46D8-8A60-DEC2D1D5833E}" type="sibTrans" cxnId="{DED21CAD-72F1-400F-AF8A-7E6001D70DC6}">
      <dgm:prSet/>
      <dgm:spPr/>
      <dgm:t>
        <a:bodyPr/>
        <a:lstStyle/>
        <a:p>
          <a:pPr algn="l"/>
          <a:endParaRPr lang="it-IT"/>
        </a:p>
      </dgm:t>
    </dgm:pt>
    <dgm:pt modelId="{D976CD60-C39C-4264-A248-29A665FA051E}">
      <dgm:prSet phldrT="[Testo]" custT="1"/>
      <dgm:spPr/>
      <dgm:t>
        <a:bodyPr/>
        <a:lstStyle/>
        <a:p>
          <a:pPr algn="l"/>
          <a:r>
            <a:rPr lang="it-IT" sz="1400" dirty="0"/>
            <a:t>Sulla base di quanto emerso dalla scheda di osservazione e valutazione, viene compilato il Profilo individuale del paziente e </a:t>
          </a:r>
          <a:r>
            <a:rPr lang="it-IT" sz="1400" b="0" dirty="0"/>
            <a:t>sulle dimensioni prioritarie e modificabili vengono </a:t>
          </a:r>
          <a:r>
            <a:rPr lang="en-US" sz="1400" b="0" dirty="0" err="1"/>
            <a:t>individuati</a:t>
          </a:r>
          <a:r>
            <a:rPr lang="en-US" sz="1400" b="0" dirty="0"/>
            <a:t> max 3 </a:t>
          </a:r>
          <a:r>
            <a:rPr lang="en-US" sz="1400" b="0" dirty="0" err="1"/>
            <a:t>obiettivi</a:t>
          </a:r>
          <a:r>
            <a:rPr lang="en-US" sz="1400" b="0" dirty="0"/>
            <a:t> </a:t>
          </a:r>
          <a:r>
            <a:rPr lang="en-US" sz="1400" b="0" dirty="0" err="1"/>
            <a:t>specifici</a:t>
          </a:r>
          <a:r>
            <a:rPr lang="en-US" sz="1400" b="0" dirty="0"/>
            <a:t> per </a:t>
          </a:r>
          <a:r>
            <a:rPr lang="en-US" sz="1400" b="0" dirty="0" err="1"/>
            <a:t>il</a:t>
          </a:r>
          <a:r>
            <a:rPr lang="en-US" sz="1400" b="0" dirty="0"/>
            <a:t> </a:t>
          </a:r>
          <a:r>
            <a:rPr lang="en-US" sz="1400" b="0" dirty="0" err="1"/>
            <a:t>paziente</a:t>
          </a:r>
          <a:r>
            <a:rPr lang="en-US" sz="1400" b="0" dirty="0"/>
            <a:t>, </a:t>
          </a:r>
          <a:r>
            <a:rPr lang="en-US" sz="1400" b="0" dirty="0" err="1"/>
            <a:t>su</a:t>
          </a:r>
          <a:r>
            <a:rPr lang="en-US" sz="1400" b="0" dirty="0"/>
            <a:t> cui </a:t>
          </a:r>
          <a:r>
            <a:rPr lang="en-US" sz="1400" b="0" dirty="0" err="1"/>
            <a:t>lavorare</a:t>
          </a:r>
          <a:r>
            <a:rPr lang="en-US" sz="1400" b="0" dirty="0"/>
            <a:t> per </a:t>
          </a:r>
          <a:r>
            <a:rPr lang="en-US" sz="1400" b="0" dirty="0" err="1"/>
            <a:t>l’intero</a:t>
          </a:r>
          <a:r>
            <a:rPr lang="en-US" sz="1400" b="0" dirty="0"/>
            <a:t> anno</a:t>
          </a:r>
          <a:endParaRPr lang="it-IT" sz="1400" dirty="0"/>
        </a:p>
      </dgm:t>
    </dgm:pt>
    <dgm:pt modelId="{F1897B95-091E-4799-B83C-24C7DB198324}" type="parTrans" cxnId="{881212DE-3153-4ADF-9F7B-4A2D684E646D}">
      <dgm:prSet/>
      <dgm:spPr/>
      <dgm:t>
        <a:bodyPr/>
        <a:lstStyle/>
        <a:p>
          <a:pPr algn="l"/>
          <a:endParaRPr lang="it-IT"/>
        </a:p>
      </dgm:t>
    </dgm:pt>
    <dgm:pt modelId="{8D8D2854-8A51-4CF6-AA32-DDE3C40F8329}" type="sibTrans" cxnId="{881212DE-3153-4ADF-9F7B-4A2D684E646D}">
      <dgm:prSet/>
      <dgm:spPr/>
      <dgm:t>
        <a:bodyPr/>
        <a:lstStyle/>
        <a:p>
          <a:pPr algn="l"/>
          <a:endParaRPr lang="it-IT"/>
        </a:p>
      </dgm:t>
    </dgm:pt>
    <dgm:pt modelId="{5FA9B28F-B51A-4327-A83F-36440A11FD7C}">
      <dgm:prSet phldrT="[Testo]"/>
      <dgm:spPr/>
      <dgm:t>
        <a:bodyPr/>
        <a:lstStyle/>
        <a:p>
          <a:pPr algn="l"/>
          <a:r>
            <a:rPr lang="it-IT"/>
            <a:t> </a:t>
          </a:r>
        </a:p>
      </dgm:t>
    </dgm:pt>
    <dgm:pt modelId="{1A2314C8-FEA2-4F3C-B7F1-0A41C5AA9337}" type="parTrans" cxnId="{848AA058-3501-48DF-A873-C7BC1337FC86}">
      <dgm:prSet/>
      <dgm:spPr/>
      <dgm:t>
        <a:bodyPr/>
        <a:lstStyle/>
        <a:p>
          <a:pPr algn="l"/>
          <a:endParaRPr lang="it-IT"/>
        </a:p>
      </dgm:t>
    </dgm:pt>
    <dgm:pt modelId="{F5F28BB8-BD4B-43D6-AD76-274DA4E9ADB7}" type="sibTrans" cxnId="{848AA058-3501-48DF-A873-C7BC1337FC86}">
      <dgm:prSet/>
      <dgm:spPr/>
      <dgm:t>
        <a:bodyPr/>
        <a:lstStyle/>
        <a:p>
          <a:pPr algn="l"/>
          <a:endParaRPr lang="it-IT"/>
        </a:p>
      </dgm:t>
    </dgm:pt>
    <dgm:pt modelId="{1684A7A8-3FF9-44F6-A81F-68EFA4CC3921}">
      <dgm:prSet phldrT="[Testo]" custT="1"/>
      <dgm:spPr/>
      <dgm:t>
        <a:bodyPr/>
        <a:lstStyle/>
        <a:p>
          <a:pPr algn="l"/>
          <a:r>
            <a:rPr lang="it-IT" sz="1400" b="1" dirty="0"/>
            <a:t>FASE </a:t>
          </a:r>
          <a:r>
            <a:rPr lang="it-IT" sz="1400" b="1" dirty="0" err="1"/>
            <a:t>DI</a:t>
          </a:r>
          <a:r>
            <a:rPr lang="it-IT" sz="1400" b="1" dirty="0"/>
            <a:t> VERIFICA DEL PROGETTO INDIVIDUALE </a:t>
          </a:r>
        </a:p>
      </dgm:t>
    </dgm:pt>
    <dgm:pt modelId="{52BEBED5-CDB7-4647-AD28-C2B40C1EE687}" type="parTrans" cxnId="{DA5B4562-8AFF-4E1D-AC78-56FDAA9E5E0E}">
      <dgm:prSet/>
      <dgm:spPr/>
      <dgm:t>
        <a:bodyPr/>
        <a:lstStyle/>
        <a:p>
          <a:pPr algn="l"/>
          <a:endParaRPr lang="it-IT"/>
        </a:p>
      </dgm:t>
    </dgm:pt>
    <dgm:pt modelId="{4063B29D-6F12-4685-B410-0B12BA03E67F}" type="sibTrans" cxnId="{DA5B4562-8AFF-4E1D-AC78-56FDAA9E5E0E}">
      <dgm:prSet/>
      <dgm:spPr/>
      <dgm:t>
        <a:bodyPr/>
        <a:lstStyle/>
        <a:p>
          <a:pPr algn="l"/>
          <a:endParaRPr lang="it-IT"/>
        </a:p>
      </dgm:t>
    </dgm:pt>
    <dgm:pt modelId="{874CD8C4-4C36-419F-9CAF-80CEEE3825B8}">
      <dgm:prSet phldrT="[Testo]"/>
      <dgm:spPr/>
      <dgm:t>
        <a:bodyPr/>
        <a:lstStyle/>
        <a:p>
          <a:pPr algn="l"/>
          <a:endParaRPr lang="it-IT"/>
        </a:p>
      </dgm:t>
    </dgm:pt>
    <dgm:pt modelId="{D47480E6-4DC0-4E05-BE0E-C4EEE2546324}" type="parTrans" cxnId="{3147E36E-24C4-4AF9-9B6C-553CDF8A0AF3}">
      <dgm:prSet/>
      <dgm:spPr/>
      <dgm:t>
        <a:bodyPr/>
        <a:lstStyle/>
        <a:p>
          <a:pPr algn="l"/>
          <a:endParaRPr lang="it-IT"/>
        </a:p>
      </dgm:t>
    </dgm:pt>
    <dgm:pt modelId="{7BFC009F-D765-4A2E-8A8B-B23A541754DD}" type="sibTrans" cxnId="{3147E36E-24C4-4AF9-9B6C-553CDF8A0AF3}">
      <dgm:prSet/>
      <dgm:spPr/>
      <dgm:t>
        <a:bodyPr/>
        <a:lstStyle/>
        <a:p>
          <a:pPr algn="l"/>
          <a:endParaRPr lang="it-IT"/>
        </a:p>
      </dgm:t>
    </dgm:pt>
    <dgm:pt modelId="{1A0870CE-BCCB-435F-8CBF-2E7A6ECB9194}">
      <dgm:prSet phldrT="[Testo]"/>
      <dgm:spPr/>
      <dgm:t>
        <a:bodyPr/>
        <a:lstStyle/>
        <a:p>
          <a:pPr algn="l"/>
          <a:endParaRPr lang="it-IT" sz="600"/>
        </a:p>
      </dgm:t>
    </dgm:pt>
    <dgm:pt modelId="{8D3A0890-EBCC-4EC8-B469-30A586D484C2}" type="parTrans" cxnId="{FF6EF1A9-5016-42DC-B74B-A617EC33DA7E}">
      <dgm:prSet/>
      <dgm:spPr/>
      <dgm:t>
        <a:bodyPr/>
        <a:lstStyle/>
        <a:p>
          <a:pPr algn="l"/>
          <a:endParaRPr lang="it-IT"/>
        </a:p>
      </dgm:t>
    </dgm:pt>
    <dgm:pt modelId="{387A5B0F-3960-4EE9-B9A3-1B7C56576295}" type="sibTrans" cxnId="{FF6EF1A9-5016-42DC-B74B-A617EC33DA7E}">
      <dgm:prSet/>
      <dgm:spPr/>
      <dgm:t>
        <a:bodyPr/>
        <a:lstStyle/>
        <a:p>
          <a:pPr algn="l"/>
          <a:endParaRPr lang="it-IT"/>
        </a:p>
      </dgm:t>
    </dgm:pt>
    <dgm:pt modelId="{09E210EF-F16E-4346-BE50-5109281BFF6A}">
      <dgm:prSet phldrT="[Testo]"/>
      <dgm:spPr/>
      <dgm:t>
        <a:bodyPr/>
        <a:lstStyle/>
        <a:p>
          <a:pPr algn="l"/>
          <a:endParaRPr lang="it-IT" sz="900" dirty="0"/>
        </a:p>
      </dgm:t>
    </dgm:pt>
    <dgm:pt modelId="{740C8F34-5559-4C3C-8645-614E177068FD}" type="parTrans" cxnId="{C5C83B12-87E7-4ED5-A21B-DC6DB624373D}">
      <dgm:prSet/>
      <dgm:spPr/>
      <dgm:t>
        <a:bodyPr/>
        <a:lstStyle/>
        <a:p>
          <a:pPr algn="l"/>
          <a:endParaRPr lang="it-IT"/>
        </a:p>
      </dgm:t>
    </dgm:pt>
    <dgm:pt modelId="{0547A2E3-D6FD-4E08-B5D4-ED570325A658}" type="sibTrans" cxnId="{C5C83B12-87E7-4ED5-A21B-DC6DB624373D}">
      <dgm:prSet/>
      <dgm:spPr/>
      <dgm:t>
        <a:bodyPr/>
        <a:lstStyle/>
        <a:p>
          <a:pPr algn="l"/>
          <a:endParaRPr lang="it-IT"/>
        </a:p>
      </dgm:t>
    </dgm:pt>
    <dgm:pt modelId="{AB16F415-6456-44E6-8403-1BC3922CE6D7}">
      <dgm:prSet phldrT="[Testo]" custT="1"/>
      <dgm:spPr/>
      <dgm:t>
        <a:bodyPr/>
        <a:lstStyle/>
        <a:p>
          <a:pPr algn="l"/>
          <a:r>
            <a:rPr lang="it-IT" sz="1400" dirty="0"/>
            <a:t>Esame delle schede di osservazione e valutazione compilate  e verifica degli obietti prefissati</a:t>
          </a:r>
        </a:p>
      </dgm:t>
    </dgm:pt>
    <dgm:pt modelId="{4E3E7A8F-90B5-4FF2-9879-E9912BE300A6}" type="parTrans" cxnId="{0354A2E7-BD40-452C-BA0B-A45F400C74B3}">
      <dgm:prSet/>
      <dgm:spPr/>
      <dgm:t>
        <a:bodyPr/>
        <a:lstStyle/>
        <a:p>
          <a:pPr algn="l"/>
          <a:endParaRPr lang="it-IT"/>
        </a:p>
      </dgm:t>
    </dgm:pt>
    <dgm:pt modelId="{CC2611E0-AE42-4919-B0C3-EC52C55AE5E2}" type="sibTrans" cxnId="{0354A2E7-BD40-452C-BA0B-A45F400C74B3}">
      <dgm:prSet/>
      <dgm:spPr/>
      <dgm:t>
        <a:bodyPr/>
        <a:lstStyle/>
        <a:p>
          <a:pPr algn="l"/>
          <a:endParaRPr lang="it-IT"/>
        </a:p>
      </dgm:t>
    </dgm:pt>
    <dgm:pt modelId="{C4D5735B-379B-40A8-BA84-7C3B75E2DCCA}">
      <dgm:prSet phldrT="[Testo]"/>
      <dgm:spPr/>
      <dgm:t>
        <a:bodyPr/>
        <a:lstStyle/>
        <a:p>
          <a:pPr algn="l"/>
          <a:endParaRPr lang="it-IT" sz="600" dirty="0"/>
        </a:p>
      </dgm:t>
    </dgm:pt>
    <dgm:pt modelId="{6E413F5A-8FAC-4D80-9FE1-8B45E139FD1F}" type="parTrans" cxnId="{3E92B7D3-111D-46A2-9661-5FDBAA7AA53B}">
      <dgm:prSet/>
      <dgm:spPr/>
      <dgm:t>
        <a:bodyPr/>
        <a:lstStyle/>
        <a:p>
          <a:pPr algn="l"/>
          <a:endParaRPr lang="it-IT"/>
        </a:p>
      </dgm:t>
    </dgm:pt>
    <dgm:pt modelId="{6305B9E9-EC53-4E34-912C-EEDE64B1886F}" type="sibTrans" cxnId="{3E92B7D3-111D-46A2-9661-5FDBAA7AA53B}">
      <dgm:prSet/>
      <dgm:spPr/>
      <dgm:t>
        <a:bodyPr/>
        <a:lstStyle/>
        <a:p>
          <a:pPr algn="l"/>
          <a:endParaRPr lang="it-IT"/>
        </a:p>
      </dgm:t>
    </dgm:pt>
    <dgm:pt modelId="{61B80C09-98AB-494C-BA94-7ABE33D4A606}">
      <dgm:prSet phldrT="[Testo]" custT="1"/>
      <dgm:spPr/>
      <dgm:t>
        <a:bodyPr/>
        <a:lstStyle/>
        <a:p>
          <a:pPr algn="l"/>
          <a:r>
            <a:rPr lang="it-IT" sz="1400" b="1" dirty="0"/>
            <a:t>FASE </a:t>
          </a:r>
          <a:r>
            <a:rPr lang="it-IT" sz="1400" b="1" dirty="0" err="1"/>
            <a:t>DI</a:t>
          </a:r>
          <a:r>
            <a:rPr lang="it-IT" sz="1400" b="1" dirty="0"/>
            <a:t> ANALISI SPECIFICA</a:t>
          </a:r>
        </a:p>
      </dgm:t>
    </dgm:pt>
    <dgm:pt modelId="{D572DAD9-F66D-4694-8183-F93AE34F6DB5}" type="sibTrans" cxnId="{DCCB91FD-6EED-435F-9D15-27D7E05F763C}">
      <dgm:prSet/>
      <dgm:spPr/>
      <dgm:t>
        <a:bodyPr/>
        <a:lstStyle/>
        <a:p>
          <a:pPr algn="l"/>
          <a:endParaRPr lang="it-IT"/>
        </a:p>
      </dgm:t>
    </dgm:pt>
    <dgm:pt modelId="{8FDB6D62-2096-46F9-B6A9-EB1F67300222}" type="parTrans" cxnId="{DCCB91FD-6EED-435F-9D15-27D7E05F763C}">
      <dgm:prSet/>
      <dgm:spPr/>
      <dgm:t>
        <a:bodyPr/>
        <a:lstStyle/>
        <a:p>
          <a:pPr algn="l"/>
          <a:endParaRPr lang="it-IT"/>
        </a:p>
      </dgm:t>
    </dgm:pt>
    <dgm:pt modelId="{4F5E8804-CFB0-46D2-A34C-8D09EA004E5A}">
      <dgm:prSet phldrT="[Testo]" custT="1"/>
      <dgm:spPr/>
      <dgm:t>
        <a:bodyPr/>
        <a:lstStyle/>
        <a:p>
          <a:pPr algn="l"/>
          <a:r>
            <a:rPr lang="it-IT" sz="1400" dirty="0"/>
            <a:t>2 uscite di </a:t>
          </a:r>
          <a:r>
            <a:rPr lang="it-IT" sz="1400" dirty="0" err="1"/>
            <a:t>Montagnaterapia</a:t>
          </a:r>
          <a:r>
            <a:rPr lang="it-IT" sz="1400" dirty="0"/>
            <a:t>; al termine dell'uscita </a:t>
          </a:r>
          <a:r>
            <a:rPr lang="it-IT" sz="1400" b="0" dirty="0"/>
            <a:t>viene compilata  la scheda di osservazione e valutazione del paziente</a:t>
          </a:r>
          <a:endParaRPr lang="it-IT" sz="1400" dirty="0"/>
        </a:p>
      </dgm:t>
    </dgm:pt>
    <dgm:pt modelId="{B52A01DB-F139-49A0-9D04-2863B3353731}" type="sibTrans" cxnId="{22CC7A3B-AFDB-4471-B885-671E72DED30A}">
      <dgm:prSet/>
      <dgm:spPr/>
      <dgm:t>
        <a:bodyPr/>
        <a:lstStyle/>
        <a:p>
          <a:pPr algn="l"/>
          <a:endParaRPr lang="it-IT"/>
        </a:p>
      </dgm:t>
    </dgm:pt>
    <dgm:pt modelId="{AB0F217F-56A3-4ED8-BAF7-1E7BD7C27553}" type="parTrans" cxnId="{22CC7A3B-AFDB-4471-B885-671E72DED30A}">
      <dgm:prSet/>
      <dgm:spPr/>
      <dgm:t>
        <a:bodyPr/>
        <a:lstStyle/>
        <a:p>
          <a:pPr algn="l"/>
          <a:endParaRPr lang="it-IT"/>
        </a:p>
      </dgm:t>
    </dgm:pt>
    <dgm:pt modelId="{607C4062-C8E3-449D-B2D6-B271DDD080C1}">
      <dgm:prSet phldrT="[Testo]" custT="1"/>
      <dgm:spPr/>
      <dgm:t>
        <a:bodyPr/>
        <a:lstStyle/>
        <a:p>
          <a:pPr algn="l"/>
          <a:r>
            <a:rPr lang="it-IT" sz="1400" dirty="0"/>
            <a:t>In un momento di equipe successivo all'uscita </a:t>
          </a:r>
          <a:r>
            <a:rPr lang="it-IT" sz="1400" b="0" dirty="0"/>
            <a:t>viene compilata  la scheda di osservazione e valutazione del paziente, soltanto per quanto riguarda  gli indicatori riferiti agli obiettivi individuati</a:t>
          </a:r>
          <a:endParaRPr lang="it-IT" sz="1400" dirty="0"/>
        </a:p>
      </dgm:t>
    </dgm:pt>
    <dgm:pt modelId="{E68E0B2E-3474-40F6-B090-7787351118C2}" type="sibTrans" cxnId="{61CB9B3B-CF79-4A08-9DA6-0F3BF5EC5F1F}">
      <dgm:prSet/>
      <dgm:spPr/>
      <dgm:t>
        <a:bodyPr/>
        <a:lstStyle/>
        <a:p>
          <a:pPr algn="l"/>
          <a:endParaRPr lang="it-IT"/>
        </a:p>
      </dgm:t>
    </dgm:pt>
    <dgm:pt modelId="{50B55297-5FC9-42AC-96C4-F01BB71C7C85}" type="parTrans" cxnId="{61CB9B3B-CF79-4A08-9DA6-0F3BF5EC5F1F}">
      <dgm:prSet/>
      <dgm:spPr/>
      <dgm:t>
        <a:bodyPr/>
        <a:lstStyle/>
        <a:p>
          <a:pPr algn="l"/>
          <a:endParaRPr lang="it-IT"/>
        </a:p>
      </dgm:t>
    </dgm:pt>
    <dgm:pt modelId="{6347EC7F-3E40-4439-BD8B-87F4C7C34EBA}">
      <dgm:prSet/>
      <dgm:spPr/>
      <dgm:t>
        <a:bodyPr/>
        <a:lstStyle/>
        <a:p>
          <a:endParaRPr lang="it-IT"/>
        </a:p>
      </dgm:t>
    </dgm:pt>
    <dgm:pt modelId="{E1CE5457-38AF-4A11-88D8-7EB06EF28EA9}" type="parTrans" cxnId="{A934DCA4-8BD9-406F-A33F-23B1889632CA}">
      <dgm:prSet/>
      <dgm:spPr/>
      <dgm:t>
        <a:bodyPr/>
        <a:lstStyle/>
        <a:p>
          <a:endParaRPr lang="it-IT"/>
        </a:p>
      </dgm:t>
    </dgm:pt>
    <dgm:pt modelId="{483BD56D-A87A-45B3-BC27-453448AF229E}" type="sibTrans" cxnId="{A934DCA4-8BD9-406F-A33F-23B1889632CA}">
      <dgm:prSet/>
      <dgm:spPr/>
      <dgm:t>
        <a:bodyPr/>
        <a:lstStyle/>
        <a:p>
          <a:endParaRPr lang="it-IT"/>
        </a:p>
      </dgm:t>
    </dgm:pt>
    <dgm:pt modelId="{B56EBE24-EA30-46E2-BE5F-261024A149D1}">
      <dgm:prSet custT="1"/>
      <dgm:spPr/>
      <dgm:t>
        <a:bodyPr/>
        <a:lstStyle/>
        <a:p>
          <a:r>
            <a:rPr lang="it-IT" sz="1400" b="1" dirty="0"/>
            <a:t>FASE </a:t>
          </a:r>
          <a:r>
            <a:rPr lang="it-IT" sz="1400" b="1" dirty="0" err="1"/>
            <a:t>DI</a:t>
          </a:r>
          <a:r>
            <a:rPr lang="it-IT" sz="1400" b="1" dirty="0"/>
            <a:t> OSSERVAZIONE SPECIFICA</a:t>
          </a:r>
        </a:p>
      </dgm:t>
    </dgm:pt>
    <dgm:pt modelId="{62C13D61-1896-4FE1-A490-B52AFB5F8380}" type="parTrans" cxnId="{BCB62E74-CAA3-46A7-B491-9F8D824E3068}">
      <dgm:prSet/>
      <dgm:spPr/>
      <dgm:t>
        <a:bodyPr/>
        <a:lstStyle/>
        <a:p>
          <a:endParaRPr lang="it-IT"/>
        </a:p>
      </dgm:t>
    </dgm:pt>
    <dgm:pt modelId="{2D6DC3E4-4F4E-40A2-95B9-AA762EC62576}" type="sibTrans" cxnId="{BCB62E74-CAA3-46A7-B491-9F8D824E3068}">
      <dgm:prSet/>
      <dgm:spPr/>
      <dgm:t>
        <a:bodyPr/>
        <a:lstStyle/>
        <a:p>
          <a:endParaRPr lang="it-IT"/>
        </a:p>
      </dgm:t>
    </dgm:pt>
    <dgm:pt modelId="{C698D644-D9EC-4B04-A7AB-1AA095F608EF}">
      <dgm:prSet custT="1"/>
      <dgm:spPr/>
      <dgm:t>
        <a:bodyPr/>
        <a:lstStyle/>
        <a:p>
          <a:r>
            <a:rPr lang="it-IT" sz="1400" dirty="0"/>
            <a:t>Durante le uscite di </a:t>
          </a:r>
          <a:r>
            <a:rPr lang="it-IT" sz="1400" dirty="0" err="1"/>
            <a:t>montagnaterapia</a:t>
          </a:r>
          <a:r>
            <a:rPr lang="it-IT" sz="1400" dirty="0"/>
            <a:t> si osservano le aree definite nella fase di progettazione</a:t>
          </a:r>
        </a:p>
      </dgm:t>
    </dgm:pt>
    <dgm:pt modelId="{C80C7BBA-69AB-40C3-8E76-AA7C32F3EAB2}" type="parTrans" cxnId="{9E22A63D-095A-4886-ABF8-305D491F5240}">
      <dgm:prSet/>
      <dgm:spPr/>
      <dgm:t>
        <a:bodyPr/>
        <a:lstStyle/>
        <a:p>
          <a:endParaRPr lang="it-IT"/>
        </a:p>
      </dgm:t>
    </dgm:pt>
    <dgm:pt modelId="{ECAE18C0-45DF-48F1-B971-FCD8ACA61302}" type="sibTrans" cxnId="{9E22A63D-095A-4886-ABF8-305D491F5240}">
      <dgm:prSet/>
      <dgm:spPr/>
      <dgm:t>
        <a:bodyPr/>
        <a:lstStyle/>
        <a:p>
          <a:endParaRPr lang="it-IT"/>
        </a:p>
      </dgm:t>
    </dgm:pt>
    <dgm:pt modelId="{2D85AC77-C320-4503-BD89-7C53B83988FC}">
      <dgm:prSet phldrT="[Testo]" custT="1"/>
      <dgm:spPr/>
      <dgm:t>
        <a:bodyPr/>
        <a:lstStyle/>
        <a:p>
          <a:pPr algn="l"/>
          <a:endParaRPr lang="it-IT" sz="1100" dirty="0"/>
        </a:p>
      </dgm:t>
    </dgm:pt>
    <dgm:pt modelId="{3B713E39-1CA7-40C7-9E77-9072AB6E610C}" type="parTrans" cxnId="{743F5109-35D9-4115-895E-50BB62ED0FC2}">
      <dgm:prSet/>
      <dgm:spPr/>
      <dgm:t>
        <a:bodyPr/>
        <a:lstStyle/>
        <a:p>
          <a:endParaRPr lang="it-IT"/>
        </a:p>
      </dgm:t>
    </dgm:pt>
    <dgm:pt modelId="{90D289D5-2EA5-42D8-9395-6B93D4D5726B}" type="sibTrans" cxnId="{743F5109-35D9-4115-895E-50BB62ED0FC2}">
      <dgm:prSet/>
      <dgm:spPr/>
      <dgm:t>
        <a:bodyPr/>
        <a:lstStyle/>
        <a:p>
          <a:endParaRPr lang="it-IT"/>
        </a:p>
      </dgm:t>
    </dgm:pt>
    <dgm:pt modelId="{BBD6FADA-E095-4B8C-84D0-7DE7BA0EF1C4}" type="pres">
      <dgm:prSet presAssocID="{FE83666C-C5BB-4B1E-88CE-0A6FC717D06A}" presName="linearFlow" presStyleCnt="0">
        <dgm:presLayoutVars>
          <dgm:dir/>
          <dgm:animLvl val="lvl"/>
          <dgm:resizeHandles val="exact"/>
        </dgm:presLayoutVars>
      </dgm:prSet>
      <dgm:spPr/>
    </dgm:pt>
    <dgm:pt modelId="{825A0687-476C-4D12-B903-964C8DBB0468}" type="pres">
      <dgm:prSet presAssocID="{A573A9DB-5D55-4C61-B6C8-9DD00CFB7CC6}" presName="composite" presStyleCnt="0"/>
      <dgm:spPr/>
    </dgm:pt>
    <dgm:pt modelId="{A853301F-E47E-4B03-B633-03B2F3F49B2E}" type="pres">
      <dgm:prSet presAssocID="{A573A9DB-5D55-4C61-B6C8-9DD00CFB7CC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21C6B27-B270-40F9-BB21-03F877B29496}" type="pres">
      <dgm:prSet presAssocID="{A573A9DB-5D55-4C61-B6C8-9DD00CFB7CC6}" presName="descendantText" presStyleLbl="alignAcc1" presStyleIdx="0" presStyleCnt="5">
        <dgm:presLayoutVars>
          <dgm:bulletEnabled val="1"/>
        </dgm:presLayoutVars>
      </dgm:prSet>
      <dgm:spPr/>
    </dgm:pt>
    <dgm:pt modelId="{C7AAA488-F034-4058-9CDA-8CDA1709447B}" type="pres">
      <dgm:prSet presAssocID="{2A740025-52BF-4E27-968C-18BD7E614C86}" presName="sp" presStyleCnt="0"/>
      <dgm:spPr/>
    </dgm:pt>
    <dgm:pt modelId="{56CB8A94-23A1-4E02-B265-1621C233E66E}" type="pres">
      <dgm:prSet presAssocID="{F2AD563C-B095-493C-A197-9ADDBCE5DAD7}" presName="composite" presStyleCnt="0"/>
      <dgm:spPr/>
    </dgm:pt>
    <dgm:pt modelId="{B2E29B93-B204-407E-9084-E4C20E11F718}" type="pres">
      <dgm:prSet presAssocID="{F2AD563C-B095-493C-A197-9ADDBCE5DAD7}" presName="parentText" presStyleLbl="alignNode1" presStyleIdx="1" presStyleCnt="5" custLinFactNeighborY="-14014">
        <dgm:presLayoutVars>
          <dgm:chMax val="1"/>
          <dgm:bulletEnabled val="1"/>
        </dgm:presLayoutVars>
      </dgm:prSet>
      <dgm:spPr/>
    </dgm:pt>
    <dgm:pt modelId="{7D5BF7C6-AD06-4E7E-944D-ACA347794EC2}" type="pres">
      <dgm:prSet presAssocID="{F2AD563C-B095-493C-A197-9ADDBCE5DAD7}" presName="descendantText" presStyleLbl="alignAcc1" presStyleIdx="1" presStyleCnt="5" custScaleY="150795">
        <dgm:presLayoutVars>
          <dgm:bulletEnabled val="1"/>
        </dgm:presLayoutVars>
      </dgm:prSet>
      <dgm:spPr/>
    </dgm:pt>
    <dgm:pt modelId="{9C638964-887D-4521-BE1C-1E90F536FBE0}" type="pres">
      <dgm:prSet presAssocID="{388A63DB-47B2-44F7-AC30-F1ACD0F947AB}" presName="sp" presStyleCnt="0"/>
      <dgm:spPr/>
    </dgm:pt>
    <dgm:pt modelId="{21147760-4000-42AB-8ED2-2BD243D46EE3}" type="pres">
      <dgm:prSet presAssocID="{6347EC7F-3E40-4439-BD8B-87F4C7C34EBA}" presName="composite" presStyleCnt="0"/>
      <dgm:spPr/>
    </dgm:pt>
    <dgm:pt modelId="{2EA96BDD-1CB8-4C4F-91A8-9B3856CE795C}" type="pres">
      <dgm:prSet presAssocID="{6347EC7F-3E40-4439-BD8B-87F4C7C34EB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A3F818D-F6B9-44A8-B0A4-9EA9207B749C}" type="pres">
      <dgm:prSet presAssocID="{6347EC7F-3E40-4439-BD8B-87F4C7C34EBA}" presName="descendantText" presStyleLbl="alignAcc1" presStyleIdx="2" presStyleCnt="5">
        <dgm:presLayoutVars>
          <dgm:bulletEnabled val="1"/>
        </dgm:presLayoutVars>
      </dgm:prSet>
      <dgm:spPr/>
    </dgm:pt>
    <dgm:pt modelId="{21E90E95-270B-4CAD-8B60-BF5183B35FE0}" type="pres">
      <dgm:prSet presAssocID="{483BD56D-A87A-45B3-BC27-453448AF229E}" presName="sp" presStyleCnt="0"/>
      <dgm:spPr/>
    </dgm:pt>
    <dgm:pt modelId="{F6DABCBF-0EEB-4425-9906-C4F60CBD4AE1}" type="pres">
      <dgm:prSet presAssocID="{5FA9B28F-B51A-4327-A83F-36440A11FD7C}" presName="composite" presStyleCnt="0"/>
      <dgm:spPr/>
    </dgm:pt>
    <dgm:pt modelId="{69B5BD2C-01C1-49E2-A5B0-B643C495C995}" type="pres">
      <dgm:prSet presAssocID="{5FA9B28F-B51A-4327-A83F-36440A11FD7C}" presName="parentText" presStyleLbl="alignNode1" presStyleIdx="3" presStyleCnt="5" custScaleY="108910" custLinFactNeighborX="1506" custLinFactNeighborY="-5203">
        <dgm:presLayoutVars>
          <dgm:chMax val="1"/>
          <dgm:bulletEnabled val="1"/>
        </dgm:presLayoutVars>
      </dgm:prSet>
      <dgm:spPr/>
    </dgm:pt>
    <dgm:pt modelId="{811FA380-E6E6-4C35-9300-D7A66DA37078}" type="pres">
      <dgm:prSet presAssocID="{5FA9B28F-B51A-4327-A83F-36440A11FD7C}" presName="descendantText" presStyleLbl="alignAcc1" presStyleIdx="3" presStyleCnt="5" custScaleY="126677">
        <dgm:presLayoutVars>
          <dgm:bulletEnabled val="1"/>
        </dgm:presLayoutVars>
      </dgm:prSet>
      <dgm:spPr/>
    </dgm:pt>
    <dgm:pt modelId="{AB64F7C8-7D84-402E-9A86-541FDBAF584D}" type="pres">
      <dgm:prSet presAssocID="{F5F28BB8-BD4B-43D6-AD76-274DA4E9ADB7}" presName="sp" presStyleCnt="0"/>
      <dgm:spPr/>
    </dgm:pt>
    <dgm:pt modelId="{E013CFAC-50D1-4110-A6AB-76303DB5866E}" type="pres">
      <dgm:prSet presAssocID="{874CD8C4-4C36-419F-9CAF-80CEEE3825B8}" presName="composite" presStyleCnt="0"/>
      <dgm:spPr/>
    </dgm:pt>
    <dgm:pt modelId="{9EFAF2F1-0293-4E59-838C-872E56526DE7}" type="pres">
      <dgm:prSet presAssocID="{874CD8C4-4C36-419F-9CAF-80CEEE3825B8}" presName="parentText" presStyleLbl="alignNode1" presStyleIdx="4" presStyleCnt="5" custLinFactNeighborX="1506" custLinFactNeighborY="-3025">
        <dgm:presLayoutVars>
          <dgm:chMax val="1"/>
          <dgm:bulletEnabled val="1"/>
        </dgm:presLayoutVars>
      </dgm:prSet>
      <dgm:spPr/>
    </dgm:pt>
    <dgm:pt modelId="{4AF88E85-FECD-43FE-9381-FE5D6C7F2BF8}" type="pres">
      <dgm:prSet presAssocID="{874CD8C4-4C36-419F-9CAF-80CEEE3825B8}" presName="descendantText" presStyleLbl="alignAcc1" presStyleIdx="4" presStyleCnt="5" custScaleY="115374">
        <dgm:presLayoutVars>
          <dgm:bulletEnabled val="1"/>
        </dgm:presLayoutVars>
      </dgm:prSet>
      <dgm:spPr/>
    </dgm:pt>
  </dgm:ptLst>
  <dgm:cxnLst>
    <dgm:cxn modelId="{9146B900-067A-4DDF-8FE8-0146B2F457F5}" srcId="{FE83666C-C5BB-4B1E-88CE-0A6FC717D06A}" destId="{A573A9DB-5D55-4C61-B6C8-9DD00CFB7CC6}" srcOrd="0" destOrd="0" parTransId="{EAE6D38C-7F92-442C-93B5-8F26A4000D72}" sibTransId="{2A740025-52BF-4E27-968C-18BD7E614C86}"/>
    <dgm:cxn modelId="{743F5109-35D9-4115-895E-50BB62ED0FC2}" srcId="{5FA9B28F-B51A-4327-A83F-36440A11FD7C}" destId="{2D85AC77-C320-4503-BD89-7C53B83988FC}" srcOrd="0" destOrd="0" parTransId="{3B713E39-1CA7-40C7-9E77-9072AB6E610C}" sibTransId="{90D289D5-2EA5-42D8-9395-6B93D4D5726B}"/>
    <dgm:cxn modelId="{C5C83B12-87E7-4ED5-A21B-DC6DB624373D}" srcId="{874CD8C4-4C36-419F-9CAF-80CEEE3825B8}" destId="{09E210EF-F16E-4346-BE50-5109281BFF6A}" srcOrd="2" destOrd="0" parTransId="{740C8F34-5559-4C3C-8645-614E177068FD}" sibTransId="{0547A2E3-D6FD-4E08-B5D4-ED570325A658}"/>
    <dgm:cxn modelId="{2620D112-67BA-435F-A074-AF7BA64FCCED}" type="presOf" srcId="{AB16F415-6456-44E6-8403-1BC3922CE6D7}" destId="{4AF88E85-FECD-43FE-9381-FE5D6C7F2BF8}" srcOrd="0" destOrd="1" presId="urn:microsoft.com/office/officeart/2005/8/layout/chevron2"/>
    <dgm:cxn modelId="{63355C39-C5FD-4E9F-BC8D-A67D4D84E210}" type="presOf" srcId="{1A0870CE-BCCB-435F-8CBF-2E7A6ECB9194}" destId="{811FA380-E6E6-4C35-9300-D7A66DA37078}" srcOrd="0" destOrd="4" presId="urn:microsoft.com/office/officeart/2005/8/layout/chevron2"/>
    <dgm:cxn modelId="{22CC7A3B-AFDB-4471-B885-671E72DED30A}" srcId="{A573A9DB-5D55-4C61-B6C8-9DD00CFB7CC6}" destId="{4F5E8804-CFB0-46D2-A34C-8D09EA004E5A}" srcOrd="1" destOrd="0" parTransId="{AB0F217F-56A3-4ED8-BAF7-1E7BD7C27553}" sibTransId="{B52A01DB-F139-49A0-9D04-2863B3353731}"/>
    <dgm:cxn modelId="{61CB9B3B-CF79-4A08-9DA6-0F3BF5EC5F1F}" srcId="{5FA9B28F-B51A-4327-A83F-36440A11FD7C}" destId="{607C4062-C8E3-449D-B2D6-B271DDD080C1}" srcOrd="2" destOrd="0" parTransId="{50B55297-5FC9-42AC-96C4-F01BB71C7C85}" sibTransId="{E68E0B2E-3474-40F6-B090-7787351118C2}"/>
    <dgm:cxn modelId="{9E22A63D-095A-4886-ABF8-305D491F5240}" srcId="{6347EC7F-3E40-4439-BD8B-87F4C7C34EBA}" destId="{C698D644-D9EC-4B04-A7AB-1AA095F608EF}" srcOrd="1" destOrd="0" parTransId="{C80C7BBA-69AB-40C3-8E76-AA7C32F3EAB2}" sibTransId="{ECAE18C0-45DF-48F1-B971-FCD8ACA61302}"/>
    <dgm:cxn modelId="{9816E740-A2A8-48E8-8A33-996BC41A0117}" type="presOf" srcId="{61B80C09-98AB-494C-BA94-7ABE33D4A606}" destId="{811FA380-E6E6-4C35-9300-D7A66DA37078}" srcOrd="0" destOrd="1" presId="urn:microsoft.com/office/officeart/2005/8/layout/chevron2"/>
    <dgm:cxn modelId="{7BE4314F-1DE2-41A3-A9F8-1AA04409379F}" type="presOf" srcId="{A3F0237F-5DA3-4396-8CCD-C414C9E0AFDB}" destId="{7D5BF7C6-AD06-4E7E-944D-ACA347794EC2}" srcOrd="0" destOrd="0" presId="urn:microsoft.com/office/officeart/2005/8/layout/chevron2"/>
    <dgm:cxn modelId="{848AA058-3501-48DF-A873-C7BC1337FC86}" srcId="{FE83666C-C5BB-4B1E-88CE-0A6FC717D06A}" destId="{5FA9B28F-B51A-4327-A83F-36440A11FD7C}" srcOrd="3" destOrd="0" parTransId="{1A2314C8-FEA2-4F3C-B7F1-0A41C5AA9337}" sibTransId="{F5F28BB8-BD4B-43D6-AD76-274DA4E9ADB7}"/>
    <dgm:cxn modelId="{230A1C59-559E-4843-8C99-E0BF809B65E5}" type="presOf" srcId="{1684A7A8-3FF9-44F6-A81F-68EFA4CC3921}" destId="{4AF88E85-FECD-43FE-9381-FE5D6C7F2BF8}" srcOrd="0" destOrd="0" presId="urn:microsoft.com/office/officeart/2005/8/layout/chevron2"/>
    <dgm:cxn modelId="{350EC460-F7DD-412C-ABC2-4B86A4943522}" srcId="{A573A9DB-5D55-4C61-B6C8-9DD00CFB7CC6}" destId="{7991EE58-4446-4556-8A03-B0F284670970}" srcOrd="0" destOrd="0" parTransId="{13B9A2FE-67AF-4AA9-AEA1-21105FCD1595}" sibTransId="{D97C7B3B-A56C-449E-A43D-283BC9BE3AD6}"/>
    <dgm:cxn modelId="{DA5B4562-8AFF-4E1D-AC78-56FDAA9E5E0E}" srcId="{874CD8C4-4C36-419F-9CAF-80CEEE3825B8}" destId="{1684A7A8-3FF9-44F6-A81F-68EFA4CC3921}" srcOrd="0" destOrd="0" parTransId="{52BEBED5-CDB7-4647-AD28-C2B40C1EE687}" sibTransId="{4063B29D-6F12-4685-B410-0B12BA03E67F}"/>
    <dgm:cxn modelId="{3147E36E-24C4-4AF9-9B6C-553CDF8A0AF3}" srcId="{FE83666C-C5BB-4B1E-88CE-0A6FC717D06A}" destId="{874CD8C4-4C36-419F-9CAF-80CEEE3825B8}" srcOrd="4" destOrd="0" parTransId="{D47480E6-4DC0-4E05-BE0E-C4EEE2546324}" sibTransId="{7BFC009F-D765-4A2E-8A8B-B23A541754DD}"/>
    <dgm:cxn modelId="{BCB62E74-CAA3-46A7-B491-9F8D824E3068}" srcId="{6347EC7F-3E40-4439-BD8B-87F4C7C34EBA}" destId="{B56EBE24-EA30-46E2-BE5F-261024A149D1}" srcOrd="0" destOrd="0" parTransId="{62C13D61-1896-4FE1-A490-B52AFB5F8380}" sibTransId="{2D6DC3E4-4F4E-40A2-95B9-AA762EC62576}"/>
    <dgm:cxn modelId="{9DF9E277-F8D4-4DA1-A11C-B741AE0B34FE}" type="presOf" srcId="{D976CD60-C39C-4264-A248-29A665FA051E}" destId="{7D5BF7C6-AD06-4E7E-944D-ACA347794EC2}" srcOrd="0" destOrd="1" presId="urn:microsoft.com/office/officeart/2005/8/layout/chevron2"/>
    <dgm:cxn modelId="{D6B49779-F0F4-4799-93B5-948DEBC822D7}" type="presOf" srcId="{6347EC7F-3E40-4439-BD8B-87F4C7C34EBA}" destId="{2EA96BDD-1CB8-4C4F-91A8-9B3856CE795C}" srcOrd="0" destOrd="0" presId="urn:microsoft.com/office/officeart/2005/8/layout/chevron2"/>
    <dgm:cxn modelId="{DB82CC88-4C93-40BA-B5E5-96ADE54E0A1D}" type="presOf" srcId="{FE83666C-C5BB-4B1E-88CE-0A6FC717D06A}" destId="{BBD6FADA-E095-4B8C-84D0-7DE7BA0EF1C4}" srcOrd="0" destOrd="0" presId="urn:microsoft.com/office/officeart/2005/8/layout/chevron2"/>
    <dgm:cxn modelId="{8321E98B-55A3-4D9F-9CF5-CB7396B23F2F}" srcId="{FE83666C-C5BB-4B1E-88CE-0A6FC717D06A}" destId="{F2AD563C-B095-493C-A197-9ADDBCE5DAD7}" srcOrd="1" destOrd="0" parTransId="{0D9A1E62-77B7-4F22-A095-EA0B1321A824}" sibTransId="{388A63DB-47B2-44F7-AC30-F1ACD0F947AB}"/>
    <dgm:cxn modelId="{28199B8F-33DE-4D6F-84A9-DD775BB46FAE}" type="presOf" srcId="{7991EE58-4446-4556-8A03-B0F284670970}" destId="{D21C6B27-B270-40F9-BB21-03F877B29496}" srcOrd="0" destOrd="0" presId="urn:microsoft.com/office/officeart/2005/8/layout/chevron2"/>
    <dgm:cxn modelId="{233A1E90-E775-4691-9BBD-D4F27715F418}" type="presOf" srcId="{874CD8C4-4C36-419F-9CAF-80CEEE3825B8}" destId="{9EFAF2F1-0293-4E59-838C-872E56526DE7}" srcOrd="0" destOrd="0" presId="urn:microsoft.com/office/officeart/2005/8/layout/chevron2"/>
    <dgm:cxn modelId="{55BC4294-B8F1-4C83-ACD3-39950F1C71DF}" type="presOf" srcId="{2D85AC77-C320-4503-BD89-7C53B83988FC}" destId="{811FA380-E6E6-4C35-9300-D7A66DA37078}" srcOrd="0" destOrd="0" presId="urn:microsoft.com/office/officeart/2005/8/layout/chevron2"/>
    <dgm:cxn modelId="{92454D99-AA56-41AE-AE20-88DD11F44C8E}" type="presOf" srcId="{09E210EF-F16E-4346-BE50-5109281BFF6A}" destId="{4AF88E85-FECD-43FE-9381-FE5D6C7F2BF8}" srcOrd="0" destOrd="2" presId="urn:microsoft.com/office/officeart/2005/8/layout/chevron2"/>
    <dgm:cxn modelId="{3D1FEA99-2F41-4BB3-99A7-4680546203A3}" type="presOf" srcId="{C698D644-D9EC-4B04-A7AB-1AA095F608EF}" destId="{3A3F818D-F6B9-44A8-B0A4-9EA9207B749C}" srcOrd="0" destOrd="1" presId="urn:microsoft.com/office/officeart/2005/8/layout/chevron2"/>
    <dgm:cxn modelId="{A934DCA4-8BD9-406F-A33F-23B1889632CA}" srcId="{FE83666C-C5BB-4B1E-88CE-0A6FC717D06A}" destId="{6347EC7F-3E40-4439-BD8B-87F4C7C34EBA}" srcOrd="2" destOrd="0" parTransId="{E1CE5457-38AF-4A11-88D8-7EB06EF28EA9}" sibTransId="{483BD56D-A87A-45B3-BC27-453448AF229E}"/>
    <dgm:cxn modelId="{FF6EF1A9-5016-42DC-B74B-A617EC33DA7E}" srcId="{5FA9B28F-B51A-4327-A83F-36440A11FD7C}" destId="{1A0870CE-BCCB-435F-8CBF-2E7A6ECB9194}" srcOrd="4" destOrd="0" parTransId="{8D3A0890-EBCC-4EC8-B469-30A586D484C2}" sibTransId="{387A5B0F-3960-4EE9-B9A3-1B7C56576295}"/>
    <dgm:cxn modelId="{DED21CAD-72F1-400F-AF8A-7E6001D70DC6}" srcId="{F2AD563C-B095-493C-A197-9ADDBCE5DAD7}" destId="{A3F0237F-5DA3-4396-8CCD-C414C9E0AFDB}" srcOrd="0" destOrd="0" parTransId="{14D69739-D261-4FF0-8437-0AC5A38A8902}" sibTransId="{21D52F99-06E8-46D8-8A60-DEC2D1D5833E}"/>
    <dgm:cxn modelId="{AFC4DAB5-6864-45FE-A18B-91AB9BABC41A}" type="presOf" srcId="{F2AD563C-B095-493C-A197-9ADDBCE5DAD7}" destId="{B2E29B93-B204-407E-9084-E4C20E11F718}" srcOrd="0" destOrd="0" presId="urn:microsoft.com/office/officeart/2005/8/layout/chevron2"/>
    <dgm:cxn modelId="{773EBBB8-6B34-4E82-8EDE-BBDE6147BA56}" type="presOf" srcId="{A573A9DB-5D55-4C61-B6C8-9DD00CFB7CC6}" destId="{A853301F-E47E-4B03-B633-03B2F3F49B2E}" srcOrd="0" destOrd="0" presId="urn:microsoft.com/office/officeart/2005/8/layout/chevron2"/>
    <dgm:cxn modelId="{0E3068BF-D08B-4DD9-B1F2-93A2DF451C26}" type="presOf" srcId="{607C4062-C8E3-449D-B2D6-B271DDD080C1}" destId="{811FA380-E6E6-4C35-9300-D7A66DA37078}" srcOrd="0" destOrd="2" presId="urn:microsoft.com/office/officeart/2005/8/layout/chevron2"/>
    <dgm:cxn modelId="{56C79BCA-39D4-4AD0-8CE1-34FACC0B3C5B}" type="presOf" srcId="{C4D5735B-379B-40A8-BA84-7C3B75E2DCCA}" destId="{811FA380-E6E6-4C35-9300-D7A66DA37078}" srcOrd="0" destOrd="3" presId="urn:microsoft.com/office/officeart/2005/8/layout/chevron2"/>
    <dgm:cxn modelId="{AA0C12CB-2244-45B8-AFDA-FFB8097CC561}" type="presOf" srcId="{4F5E8804-CFB0-46D2-A34C-8D09EA004E5A}" destId="{D21C6B27-B270-40F9-BB21-03F877B29496}" srcOrd="0" destOrd="1" presId="urn:microsoft.com/office/officeart/2005/8/layout/chevron2"/>
    <dgm:cxn modelId="{3E92B7D3-111D-46A2-9661-5FDBAA7AA53B}" srcId="{5FA9B28F-B51A-4327-A83F-36440A11FD7C}" destId="{C4D5735B-379B-40A8-BA84-7C3B75E2DCCA}" srcOrd="3" destOrd="0" parTransId="{6E413F5A-8FAC-4D80-9FE1-8B45E139FD1F}" sibTransId="{6305B9E9-EC53-4E34-912C-EEDE64B1886F}"/>
    <dgm:cxn modelId="{881212DE-3153-4ADF-9F7B-4A2D684E646D}" srcId="{F2AD563C-B095-493C-A197-9ADDBCE5DAD7}" destId="{D976CD60-C39C-4264-A248-29A665FA051E}" srcOrd="1" destOrd="0" parTransId="{F1897B95-091E-4799-B83C-24C7DB198324}" sibTransId="{8D8D2854-8A51-4CF6-AA32-DDE3C40F8329}"/>
    <dgm:cxn modelId="{0354A2E7-BD40-452C-BA0B-A45F400C74B3}" srcId="{874CD8C4-4C36-419F-9CAF-80CEEE3825B8}" destId="{AB16F415-6456-44E6-8403-1BC3922CE6D7}" srcOrd="1" destOrd="0" parTransId="{4E3E7A8F-90B5-4FF2-9879-E9912BE300A6}" sibTransId="{CC2611E0-AE42-4919-B0C3-EC52C55AE5E2}"/>
    <dgm:cxn modelId="{28BC5BEF-32FF-488F-95E6-338E87FDDCA7}" type="presOf" srcId="{B56EBE24-EA30-46E2-BE5F-261024A149D1}" destId="{3A3F818D-F6B9-44A8-B0A4-9EA9207B749C}" srcOrd="0" destOrd="0" presId="urn:microsoft.com/office/officeart/2005/8/layout/chevron2"/>
    <dgm:cxn modelId="{E75D84FC-CD5C-4914-A732-B7D53E4D36A4}" type="presOf" srcId="{5FA9B28F-B51A-4327-A83F-36440A11FD7C}" destId="{69B5BD2C-01C1-49E2-A5B0-B643C495C995}" srcOrd="0" destOrd="0" presId="urn:microsoft.com/office/officeart/2005/8/layout/chevron2"/>
    <dgm:cxn modelId="{DCCB91FD-6EED-435F-9D15-27D7E05F763C}" srcId="{5FA9B28F-B51A-4327-A83F-36440A11FD7C}" destId="{61B80C09-98AB-494C-BA94-7ABE33D4A606}" srcOrd="1" destOrd="0" parTransId="{8FDB6D62-2096-46F9-B6A9-EB1F67300222}" sibTransId="{D572DAD9-F66D-4694-8183-F93AE34F6DB5}"/>
    <dgm:cxn modelId="{7303AED6-0D8A-433B-A069-39E9E2E13510}" type="presParOf" srcId="{BBD6FADA-E095-4B8C-84D0-7DE7BA0EF1C4}" destId="{825A0687-476C-4D12-B903-964C8DBB0468}" srcOrd="0" destOrd="0" presId="urn:microsoft.com/office/officeart/2005/8/layout/chevron2"/>
    <dgm:cxn modelId="{4959B687-B57F-4810-A575-FC01096D3FF0}" type="presParOf" srcId="{825A0687-476C-4D12-B903-964C8DBB0468}" destId="{A853301F-E47E-4B03-B633-03B2F3F49B2E}" srcOrd="0" destOrd="0" presId="urn:microsoft.com/office/officeart/2005/8/layout/chevron2"/>
    <dgm:cxn modelId="{C96F7030-E9F5-41A4-B46C-50F8C9F30D92}" type="presParOf" srcId="{825A0687-476C-4D12-B903-964C8DBB0468}" destId="{D21C6B27-B270-40F9-BB21-03F877B29496}" srcOrd="1" destOrd="0" presId="urn:microsoft.com/office/officeart/2005/8/layout/chevron2"/>
    <dgm:cxn modelId="{4C494DA1-981B-4C35-9FC6-AF502884381C}" type="presParOf" srcId="{BBD6FADA-E095-4B8C-84D0-7DE7BA0EF1C4}" destId="{C7AAA488-F034-4058-9CDA-8CDA1709447B}" srcOrd="1" destOrd="0" presId="urn:microsoft.com/office/officeart/2005/8/layout/chevron2"/>
    <dgm:cxn modelId="{B3627B84-BB3A-45DC-AD8A-5EF2F728099E}" type="presParOf" srcId="{BBD6FADA-E095-4B8C-84D0-7DE7BA0EF1C4}" destId="{56CB8A94-23A1-4E02-B265-1621C233E66E}" srcOrd="2" destOrd="0" presId="urn:microsoft.com/office/officeart/2005/8/layout/chevron2"/>
    <dgm:cxn modelId="{338E00B1-BD37-48E9-8C50-CF0083FBCF0D}" type="presParOf" srcId="{56CB8A94-23A1-4E02-B265-1621C233E66E}" destId="{B2E29B93-B204-407E-9084-E4C20E11F718}" srcOrd="0" destOrd="0" presId="urn:microsoft.com/office/officeart/2005/8/layout/chevron2"/>
    <dgm:cxn modelId="{5A6C522D-EA9E-4AE6-B907-7D8F61B59917}" type="presParOf" srcId="{56CB8A94-23A1-4E02-B265-1621C233E66E}" destId="{7D5BF7C6-AD06-4E7E-944D-ACA347794EC2}" srcOrd="1" destOrd="0" presId="urn:microsoft.com/office/officeart/2005/8/layout/chevron2"/>
    <dgm:cxn modelId="{A0C7932F-70B8-485D-8BC2-83EFBC41B4E8}" type="presParOf" srcId="{BBD6FADA-E095-4B8C-84D0-7DE7BA0EF1C4}" destId="{9C638964-887D-4521-BE1C-1E90F536FBE0}" srcOrd="3" destOrd="0" presId="urn:microsoft.com/office/officeart/2005/8/layout/chevron2"/>
    <dgm:cxn modelId="{6A9433FE-AA81-4FBD-AF97-8166295B7B90}" type="presParOf" srcId="{BBD6FADA-E095-4B8C-84D0-7DE7BA0EF1C4}" destId="{21147760-4000-42AB-8ED2-2BD243D46EE3}" srcOrd="4" destOrd="0" presId="urn:microsoft.com/office/officeart/2005/8/layout/chevron2"/>
    <dgm:cxn modelId="{803319B0-C398-46FB-BC95-F192CB340F38}" type="presParOf" srcId="{21147760-4000-42AB-8ED2-2BD243D46EE3}" destId="{2EA96BDD-1CB8-4C4F-91A8-9B3856CE795C}" srcOrd="0" destOrd="0" presId="urn:microsoft.com/office/officeart/2005/8/layout/chevron2"/>
    <dgm:cxn modelId="{982BAF30-4937-4D63-92D4-3A7968A98D9F}" type="presParOf" srcId="{21147760-4000-42AB-8ED2-2BD243D46EE3}" destId="{3A3F818D-F6B9-44A8-B0A4-9EA9207B749C}" srcOrd="1" destOrd="0" presId="urn:microsoft.com/office/officeart/2005/8/layout/chevron2"/>
    <dgm:cxn modelId="{709B383D-BCFF-4B60-A6DB-30614987FA27}" type="presParOf" srcId="{BBD6FADA-E095-4B8C-84D0-7DE7BA0EF1C4}" destId="{21E90E95-270B-4CAD-8B60-BF5183B35FE0}" srcOrd="5" destOrd="0" presId="urn:microsoft.com/office/officeart/2005/8/layout/chevron2"/>
    <dgm:cxn modelId="{F94C8258-C27D-44D8-8B26-D38C314E2E93}" type="presParOf" srcId="{BBD6FADA-E095-4B8C-84D0-7DE7BA0EF1C4}" destId="{F6DABCBF-0EEB-4425-9906-C4F60CBD4AE1}" srcOrd="6" destOrd="0" presId="urn:microsoft.com/office/officeart/2005/8/layout/chevron2"/>
    <dgm:cxn modelId="{364321F5-B615-4F2E-927D-BA0133FA08CE}" type="presParOf" srcId="{F6DABCBF-0EEB-4425-9906-C4F60CBD4AE1}" destId="{69B5BD2C-01C1-49E2-A5B0-B643C495C995}" srcOrd="0" destOrd="0" presId="urn:microsoft.com/office/officeart/2005/8/layout/chevron2"/>
    <dgm:cxn modelId="{457F84A7-61C3-4A2B-89F0-951789A621A5}" type="presParOf" srcId="{F6DABCBF-0EEB-4425-9906-C4F60CBD4AE1}" destId="{811FA380-E6E6-4C35-9300-D7A66DA37078}" srcOrd="1" destOrd="0" presId="urn:microsoft.com/office/officeart/2005/8/layout/chevron2"/>
    <dgm:cxn modelId="{01FC5691-0AF8-4EC2-876F-61EEDD9BE8EB}" type="presParOf" srcId="{BBD6FADA-E095-4B8C-84D0-7DE7BA0EF1C4}" destId="{AB64F7C8-7D84-402E-9A86-541FDBAF584D}" srcOrd="7" destOrd="0" presId="urn:microsoft.com/office/officeart/2005/8/layout/chevron2"/>
    <dgm:cxn modelId="{2D4A3832-E334-46B9-A00A-793FF0D85098}" type="presParOf" srcId="{BBD6FADA-E095-4B8C-84D0-7DE7BA0EF1C4}" destId="{E013CFAC-50D1-4110-A6AB-76303DB5866E}" srcOrd="8" destOrd="0" presId="urn:microsoft.com/office/officeart/2005/8/layout/chevron2"/>
    <dgm:cxn modelId="{ED2380AE-89AF-4188-B488-217822A0E2B4}" type="presParOf" srcId="{E013CFAC-50D1-4110-A6AB-76303DB5866E}" destId="{9EFAF2F1-0293-4E59-838C-872E56526DE7}" srcOrd="0" destOrd="0" presId="urn:microsoft.com/office/officeart/2005/8/layout/chevron2"/>
    <dgm:cxn modelId="{6C1B703E-FFE4-49E8-BE03-1AF33B9C8B02}" type="presParOf" srcId="{E013CFAC-50D1-4110-A6AB-76303DB5866E}" destId="{4AF88E85-FECD-43FE-9381-FE5D6C7F2B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5A6D9C-BAB7-4A8B-8F6B-3156E48EE3EC}" type="doc">
      <dgm:prSet loTypeId="urn:microsoft.com/office/officeart/2005/8/layout/gear1" loCatId="cycle" qsTypeId="urn:microsoft.com/office/officeart/2005/8/quickstyle/simple1#11" qsCatId="simple" csTypeId="urn:microsoft.com/office/officeart/2005/8/colors/accent1_2#11" csCatId="accent1" phldr="1"/>
      <dgm:spPr/>
    </dgm:pt>
    <dgm:pt modelId="{C92A782D-26CB-4A13-AB4A-5185331CCA14}">
      <dgm:prSet phldrT="[Testo]" custT="1"/>
      <dgm:spPr/>
      <dgm:t>
        <a:bodyPr/>
        <a:lstStyle/>
        <a:p>
          <a:r>
            <a:rPr lang="it-IT" sz="1200" b="1" dirty="0"/>
            <a:t>STRUMENTI</a:t>
          </a:r>
          <a:r>
            <a:rPr lang="it-IT" sz="1500" b="1" dirty="0"/>
            <a:t> CARTACEI</a:t>
          </a:r>
        </a:p>
      </dgm:t>
    </dgm:pt>
    <dgm:pt modelId="{C5764E27-281B-4CB0-B169-3097AAB1FD9B}" type="parTrans" cxnId="{2DEB4DDF-EA2D-4A2C-B32A-82355FA7772A}">
      <dgm:prSet/>
      <dgm:spPr/>
      <dgm:t>
        <a:bodyPr/>
        <a:lstStyle/>
        <a:p>
          <a:endParaRPr lang="it-IT"/>
        </a:p>
      </dgm:t>
    </dgm:pt>
    <dgm:pt modelId="{122EFF51-2BF0-47D3-B510-BE08DE78147F}" type="sibTrans" cxnId="{2DEB4DDF-EA2D-4A2C-B32A-82355FA7772A}">
      <dgm:prSet/>
      <dgm:spPr/>
      <dgm:t>
        <a:bodyPr/>
        <a:lstStyle/>
        <a:p>
          <a:endParaRPr lang="it-IT"/>
        </a:p>
      </dgm:t>
    </dgm:pt>
    <dgm:pt modelId="{19E2495B-87A6-49AF-BE61-AD7FD9D9231F}">
      <dgm:prSet phldrT="[Testo]" custT="1"/>
      <dgm:spPr>
        <a:solidFill>
          <a:schemeClr val="accent3"/>
        </a:solidFill>
      </dgm:spPr>
      <dgm:t>
        <a:bodyPr/>
        <a:lstStyle/>
        <a:p>
          <a:r>
            <a:rPr lang="it-IT" sz="1100" b="1" dirty="0"/>
            <a:t>STRUMENTI</a:t>
          </a:r>
          <a:r>
            <a:rPr lang="it-IT" sz="1400" b="1" dirty="0"/>
            <a:t> DIGITALI</a:t>
          </a:r>
        </a:p>
      </dgm:t>
    </dgm:pt>
    <dgm:pt modelId="{1BC83333-B127-4231-947C-AB9DE37DA019}" type="parTrans" cxnId="{9B3F46C7-D544-44E4-A6B2-9B08D915B094}">
      <dgm:prSet/>
      <dgm:spPr/>
      <dgm:t>
        <a:bodyPr/>
        <a:lstStyle/>
        <a:p>
          <a:endParaRPr lang="it-IT"/>
        </a:p>
      </dgm:t>
    </dgm:pt>
    <dgm:pt modelId="{4E9EA034-D5A4-4019-8CE3-204C1F816820}" type="sibTrans" cxnId="{9B3F46C7-D544-44E4-A6B2-9B08D915B094}">
      <dgm:prSet/>
      <dgm:spPr/>
      <dgm:t>
        <a:bodyPr/>
        <a:lstStyle/>
        <a:p>
          <a:endParaRPr lang="it-IT"/>
        </a:p>
      </dgm:t>
    </dgm:pt>
    <dgm:pt modelId="{AC38B958-6578-475F-A2AE-AA367F0E997E}" type="pres">
      <dgm:prSet presAssocID="{235A6D9C-BAB7-4A8B-8F6B-3156E48EE3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4962B68-723A-4886-AC8A-988D915BB2BD}" type="pres">
      <dgm:prSet presAssocID="{C92A782D-26CB-4A13-AB4A-5185331CCA14}" presName="gear1" presStyleLbl="node1" presStyleIdx="0" presStyleCnt="2">
        <dgm:presLayoutVars>
          <dgm:chMax val="1"/>
          <dgm:bulletEnabled val="1"/>
        </dgm:presLayoutVars>
      </dgm:prSet>
      <dgm:spPr/>
    </dgm:pt>
    <dgm:pt modelId="{CA512F36-2756-4803-92FE-C5F268C8EE3F}" type="pres">
      <dgm:prSet presAssocID="{C92A782D-26CB-4A13-AB4A-5185331CCA14}" presName="gear1srcNode" presStyleLbl="node1" presStyleIdx="0" presStyleCnt="2"/>
      <dgm:spPr/>
    </dgm:pt>
    <dgm:pt modelId="{8D1BB27F-917A-48D1-9086-C09994997417}" type="pres">
      <dgm:prSet presAssocID="{C92A782D-26CB-4A13-AB4A-5185331CCA14}" presName="gear1dstNode" presStyleLbl="node1" presStyleIdx="0" presStyleCnt="2"/>
      <dgm:spPr/>
    </dgm:pt>
    <dgm:pt modelId="{C5376D14-E6B3-48AF-BBD9-9033459C8B8B}" type="pres">
      <dgm:prSet presAssocID="{19E2495B-87A6-49AF-BE61-AD7FD9D9231F}" presName="gear2" presStyleLbl="node1" presStyleIdx="1" presStyleCnt="2" custScaleX="126385" custScaleY="121407" custLinFactNeighborX="-6504" custLinFactNeighborY="-8859">
        <dgm:presLayoutVars>
          <dgm:chMax val="1"/>
          <dgm:bulletEnabled val="1"/>
        </dgm:presLayoutVars>
      </dgm:prSet>
      <dgm:spPr/>
    </dgm:pt>
    <dgm:pt modelId="{03519A69-DA7C-480B-915F-E7C11AF503C8}" type="pres">
      <dgm:prSet presAssocID="{19E2495B-87A6-49AF-BE61-AD7FD9D9231F}" presName="gear2srcNode" presStyleLbl="node1" presStyleIdx="1" presStyleCnt="2"/>
      <dgm:spPr/>
    </dgm:pt>
    <dgm:pt modelId="{098FFBB9-3757-4CD9-9C0F-B94E74CBC668}" type="pres">
      <dgm:prSet presAssocID="{19E2495B-87A6-49AF-BE61-AD7FD9D9231F}" presName="gear2dstNode" presStyleLbl="node1" presStyleIdx="1" presStyleCnt="2"/>
      <dgm:spPr/>
    </dgm:pt>
    <dgm:pt modelId="{764B1BCC-9DBE-4D7E-9F01-22EE0F34F141}" type="pres">
      <dgm:prSet presAssocID="{122EFF51-2BF0-47D3-B510-BE08DE78147F}" presName="connector1" presStyleLbl="sibTrans2D1" presStyleIdx="0" presStyleCnt="2"/>
      <dgm:spPr/>
    </dgm:pt>
    <dgm:pt modelId="{34E078F2-45C0-4DBD-8593-15AF85CE77CE}" type="pres">
      <dgm:prSet presAssocID="{4E9EA034-D5A4-4019-8CE3-204C1F816820}" presName="connector2" presStyleLbl="sibTrans2D1" presStyleIdx="1" presStyleCnt="2" custLinFactNeighborX="-15410" custLinFactNeighborY="-11879"/>
      <dgm:spPr/>
    </dgm:pt>
  </dgm:ptLst>
  <dgm:cxnLst>
    <dgm:cxn modelId="{A5E8B315-4243-47AC-BFE5-E9BC06346A2C}" type="presOf" srcId="{19E2495B-87A6-49AF-BE61-AD7FD9D9231F}" destId="{C5376D14-E6B3-48AF-BBD9-9033459C8B8B}" srcOrd="0" destOrd="0" presId="urn:microsoft.com/office/officeart/2005/8/layout/gear1"/>
    <dgm:cxn modelId="{F197A12B-7DE6-4058-B94C-18BC308A44D1}" type="presOf" srcId="{C92A782D-26CB-4A13-AB4A-5185331CCA14}" destId="{8D1BB27F-917A-48D1-9086-C09994997417}" srcOrd="2" destOrd="0" presId="urn:microsoft.com/office/officeart/2005/8/layout/gear1"/>
    <dgm:cxn modelId="{FF034E2E-8F7F-4E62-A990-F248BCEA829F}" type="presOf" srcId="{19E2495B-87A6-49AF-BE61-AD7FD9D9231F}" destId="{098FFBB9-3757-4CD9-9C0F-B94E74CBC668}" srcOrd="2" destOrd="0" presId="urn:microsoft.com/office/officeart/2005/8/layout/gear1"/>
    <dgm:cxn modelId="{BD0E7887-9B9F-44FE-9B06-956804392DE4}" type="presOf" srcId="{235A6D9C-BAB7-4A8B-8F6B-3156E48EE3EC}" destId="{AC38B958-6578-475F-A2AE-AA367F0E997E}" srcOrd="0" destOrd="0" presId="urn:microsoft.com/office/officeart/2005/8/layout/gear1"/>
    <dgm:cxn modelId="{C0B485A1-32C4-4782-8253-F356FC142B2D}" type="presOf" srcId="{C92A782D-26CB-4A13-AB4A-5185331CCA14}" destId="{CA512F36-2756-4803-92FE-C5F268C8EE3F}" srcOrd="1" destOrd="0" presId="urn:microsoft.com/office/officeart/2005/8/layout/gear1"/>
    <dgm:cxn modelId="{34B74BA6-CA19-4B47-B7CA-96E98593096B}" type="presOf" srcId="{4E9EA034-D5A4-4019-8CE3-204C1F816820}" destId="{34E078F2-45C0-4DBD-8593-15AF85CE77CE}" srcOrd="0" destOrd="0" presId="urn:microsoft.com/office/officeart/2005/8/layout/gear1"/>
    <dgm:cxn modelId="{AF1494BF-D4B1-44EA-8610-C3E81EDFE550}" type="presOf" srcId="{C92A782D-26CB-4A13-AB4A-5185331CCA14}" destId="{74962B68-723A-4886-AC8A-988D915BB2BD}" srcOrd="0" destOrd="0" presId="urn:microsoft.com/office/officeart/2005/8/layout/gear1"/>
    <dgm:cxn modelId="{9B3F46C7-D544-44E4-A6B2-9B08D915B094}" srcId="{235A6D9C-BAB7-4A8B-8F6B-3156E48EE3EC}" destId="{19E2495B-87A6-49AF-BE61-AD7FD9D9231F}" srcOrd="1" destOrd="0" parTransId="{1BC83333-B127-4231-947C-AB9DE37DA019}" sibTransId="{4E9EA034-D5A4-4019-8CE3-204C1F816820}"/>
    <dgm:cxn modelId="{157275DD-07F8-4F8D-85C0-CF6DBFE86123}" type="presOf" srcId="{19E2495B-87A6-49AF-BE61-AD7FD9D9231F}" destId="{03519A69-DA7C-480B-915F-E7C11AF503C8}" srcOrd="1" destOrd="0" presId="urn:microsoft.com/office/officeart/2005/8/layout/gear1"/>
    <dgm:cxn modelId="{2DEB4DDF-EA2D-4A2C-B32A-82355FA7772A}" srcId="{235A6D9C-BAB7-4A8B-8F6B-3156E48EE3EC}" destId="{C92A782D-26CB-4A13-AB4A-5185331CCA14}" srcOrd="0" destOrd="0" parTransId="{C5764E27-281B-4CB0-B169-3097AAB1FD9B}" sibTransId="{122EFF51-2BF0-47D3-B510-BE08DE78147F}"/>
    <dgm:cxn modelId="{B1C6DBDF-F4F6-4852-ACBA-2F98E9BFC1C1}" type="presOf" srcId="{122EFF51-2BF0-47D3-B510-BE08DE78147F}" destId="{764B1BCC-9DBE-4D7E-9F01-22EE0F34F141}" srcOrd="0" destOrd="0" presId="urn:microsoft.com/office/officeart/2005/8/layout/gear1"/>
    <dgm:cxn modelId="{1E3BD073-75CB-4567-A10B-518D6ABA80F2}" type="presParOf" srcId="{AC38B958-6578-475F-A2AE-AA367F0E997E}" destId="{74962B68-723A-4886-AC8A-988D915BB2BD}" srcOrd="0" destOrd="0" presId="urn:microsoft.com/office/officeart/2005/8/layout/gear1"/>
    <dgm:cxn modelId="{2DEB2EC0-D847-4F0A-B088-822AD6662AE7}" type="presParOf" srcId="{AC38B958-6578-475F-A2AE-AA367F0E997E}" destId="{CA512F36-2756-4803-92FE-C5F268C8EE3F}" srcOrd="1" destOrd="0" presId="urn:microsoft.com/office/officeart/2005/8/layout/gear1"/>
    <dgm:cxn modelId="{5526B58B-11D1-47F8-8670-3F2EE729373A}" type="presParOf" srcId="{AC38B958-6578-475F-A2AE-AA367F0E997E}" destId="{8D1BB27F-917A-48D1-9086-C09994997417}" srcOrd="2" destOrd="0" presId="urn:microsoft.com/office/officeart/2005/8/layout/gear1"/>
    <dgm:cxn modelId="{794D59F8-6140-4886-963F-4C4BC8E121F9}" type="presParOf" srcId="{AC38B958-6578-475F-A2AE-AA367F0E997E}" destId="{C5376D14-E6B3-48AF-BBD9-9033459C8B8B}" srcOrd="3" destOrd="0" presId="urn:microsoft.com/office/officeart/2005/8/layout/gear1"/>
    <dgm:cxn modelId="{04964FEE-454B-4FD9-B6DB-74A8B4BF47EB}" type="presParOf" srcId="{AC38B958-6578-475F-A2AE-AA367F0E997E}" destId="{03519A69-DA7C-480B-915F-E7C11AF503C8}" srcOrd="4" destOrd="0" presId="urn:microsoft.com/office/officeart/2005/8/layout/gear1"/>
    <dgm:cxn modelId="{38F8FF12-F7C1-4F38-9068-DBF0D5E7190E}" type="presParOf" srcId="{AC38B958-6578-475F-A2AE-AA367F0E997E}" destId="{098FFBB9-3757-4CD9-9C0F-B94E74CBC668}" srcOrd="5" destOrd="0" presId="urn:microsoft.com/office/officeart/2005/8/layout/gear1"/>
    <dgm:cxn modelId="{2FF06960-2446-4328-9672-301205876337}" type="presParOf" srcId="{AC38B958-6578-475F-A2AE-AA367F0E997E}" destId="{764B1BCC-9DBE-4D7E-9F01-22EE0F34F141}" srcOrd="6" destOrd="0" presId="urn:microsoft.com/office/officeart/2005/8/layout/gear1"/>
    <dgm:cxn modelId="{31A8BA43-07B1-407E-88AB-3E6C66D29864}" type="presParOf" srcId="{AC38B958-6578-475F-A2AE-AA367F0E997E}" destId="{34E078F2-45C0-4DBD-8593-15AF85CE77C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83666C-C5BB-4B1E-88CE-0A6FC717D06A}" type="doc">
      <dgm:prSet loTypeId="urn:microsoft.com/office/officeart/2005/8/layout/chevron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it-IT"/>
        </a:p>
      </dgm:t>
    </dgm:pt>
    <dgm:pt modelId="{A573A9DB-5D55-4C61-B6C8-9DD00CFB7CC6}">
      <dgm:prSet phldrT="[Testo]"/>
      <dgm:spPr/>
      <dgm:t>
        <a:bodyPr/>
        <a:lstStyle/>
        <a:p>
          <a:pPr algn="l"/>
          <a:r>
            <a:rPr lang="it-IT"/>
            <a:t> </a:t>
          </a:r>
        </a:p>
      </dgm:t>
    </dgm:pt>
    <dgm:pt modelId="{EAE6D38C-7F92-442C-93B5-8F26A4000D72}" type="parTrans" cxnId="{9146B900-067A-4DDF-8FE8-0146B2F457F5}">
      <dgm:prSet/>
      <dgm:spPr/>
      <dgm:t>
        <a:bodyPr/>
        <a:lstStyle/>
        <a:p>
          <a:pPr algn="l"/>
          <a:endParaRPr lang="it-IT"/>
        </a:p>
      </dgm:t>
    </dgm:pt>
    <dgm:pt modelId="{2A740025-52BF-4E27-968C-18BD7E614C86}" type="sibTrans" cxnId="{9146B900-067A-4DDF-8FE8-0146B2F457F5}">
      <dgm:prSet/>
      <dgm:spPr/>
      <dgm:t>
        <a:bodyPr/>
        <a:lstStyle/>
        <a:p>
          <a:pPr algn="l"/>
          <a:endParaRPr lang="it-IT"/>
        </a:p>
      </dgm:t>
    </dgm:pt>
    <dgm:pt modelId="{7991EE58-4446-4556-8A03-B0F284670970}">
      <dgm:prSet phldrT="[Testo]" custT="1"/>
      <dgm:spPr/>
      <dgm:t>
        <a:bodyPr/>
        <a:lstStyle/>
        <a:p>
          <a:pPr algn="l"/>
          <a:r>
            <a:rPr lang="it-IT" sz="1400" b="1" dirty="0"/>
            <a:t>FASE DI OSSERVAZIONE</a:t>
          </a:r>
        </a:p>
      </dgm:t>
    </dgm:pt>
    <dgm:pt modelId="{13B9A2FE-67AF-4AA9-AEA1-21105FCD1595}" type="parTrans" cxnId="{350EC460-F7DD-412C-ABC2-4B86A4943522}">
      <dgm:prSet/>
      <dgm:spPr/>
      <dgm:t>
        <a:bodyPr/>
        <a:lstStyle/>
        <a:p>
          <a:pPr algn="l"/>
          <a:endParaRPr lang="it-IT"/>
        </a:p>
      </dgm:t>
    </dgm:pt>
    <dgm:pt modelId="{D97C7B3B-A56C-449E-A43D-283BC9BE3AD6}" type="sibTrans" cxnId="{350EC460-F7DD-412C-ABC2-4B86A4943522}">
      <dgm:prSet/>
      <dgm:spPr/>
      <dgm:t>
        <a:bodyPr/>
        <a:lstStyle/>
        <a:p>
          <a:pPr algn="l"/>
          <a:endParaRPr lang="it-IT"/>
        </a:p>
      </dgm:t>
    </dgm:pt>
    <dgm:pt modelId="{F2AD563C-B095-493C-A197-9ADDBCE5DAD7}">
      <dgm:prSet phldrT="[Testo]"/>
      <dgm:spPr/>
      <dgm:t>
        <a:bodyPr/>
        <a:lstStyle/>
        <a:p>
          <a:pPr algn="l"/>
          <a:r>
            <a:rPr lang="it-IT"/>
            <a:t> </a:t>
          </a:r>
        </a:p>
      </dgm:t>
    </dgm:pt>
    <dgm:pt modelId="{0D9A1E62-77B7-4F22-A095-EA0B1321A824}" type="parTrans" cxnId="{8321E98B-55A3-4D9F-9CF5-CB7396B23F2F}">
      <dgm:prSet/>
      <dgm:spPr/>
      <dgm:t>
        <a:bodyPr/>
        <a:lstStyle/>
        <a:p>
          <a:pPr algn="l"/>
          <a:endParaRPr lang="it-IT"/>
        </a:p>
      </dgm:t>
    </dgm:pt>
    <dgm:pt modelId="{388A63DB-47B2-44F7-AC30-F1ACD0F947AB}" type="sibTrans" cxnId="{8321E98B-55A3-4D9F-9CF5-CB7396B23F2F}">
      <dgm:prSet/>
      <dgm:spPr/>
      <dgm:t>
        <a:bodyPr/>
        <a:lstStyle/>
        <a:p>
          <a:pPr algn="l"/>
          <a:endParaRPr lang="it-IT"/>
        </a:p>
      </dgm:t>
    </dgm:pt>
    <dgm:pt modelId="{A3F0237F-5DA3-4396-8CCD-C414C9E0AFDB}">
      <dgm:prSet phldrT="[Testo]" custT="1"/>
      <dgm:spPr/>
      <dgm:t>
        <a:bodyPr/>
        <a:lstStyle/>
        <a:p>
          <a:pPr algn="l"/>
          <a:r>
            <a:rPr lang="it-IT" sz="1400" b="1" dirty="0"/>
            <a:t>FASE </a:t>
          </a:r>
          <a:r>
            <a:rPr lang="it-IT" sz="1400" b="1" dirty="0" err="1"/>
            <a:t>DI</a:t>
          </a:r>
          <a:r>
            <a:rPr lang="it-IT" sz="1400" b="1" dirty="0"/>
            <a:t> ANALISI DEI VIDEO</a:t>
          </a:r>
        </a:p>
      </dgm:t>
    </dgm:pt>
    <dgm:pt modelId="{14D69739-D261-4FF0-8437-0AC5A38A8902}" type="parTrans" cxnId="{DED21CAD-72F1-400F-AF8A-7E6001D70DC6}">
      <dgm:prSet/>
      <dgm:spPr/>
      <dgm:t>
        <a:bodyPr/>
        <a:lstStyle/>
        <a:p>
          <a:pPr algn="l"/>
          <a:endParaRPr lang="it-IT"/>
        </a:p>
      </dgm:t>
    </dgm:pt>
    <dgm:pt modelId="{21D52F99-06E8-46D8-8A60-DEC2D1D5833E}" type="sibTrans" cxnId="{DED21CAD-72F1-400F-AF8A-7E6001D70DC6}">
      <dgm:prSet/>
      <dgm:spPr/>
      <dgm:t>
        <a:bodyPr/>
        <a:lstStyle/>
        <a:p>
          <a:pPr algn="l"/>
          <a:endParaRPr lang="it-IT"/>
        </a:p>
      </dgm:t>
    </dgm:pt>
    <dgm:pt modelId="{5FA9B28F-B51A-4327-A83F-36440A11FD7C}">
      <dgm:prSet phldrT="[Testo]"/>
      <dgm:spPr/>
      <dgm:t>
        <a:bodyPr/>
        <a:lstStyle/>
        <a:p>
          <a:pPr algn="l"/>
          <a:r>
            <a:rPr lang="it-IT"/>
            <a:t> </a:t>
          </a:r>
        </a:p>
      </dgm:t>
    </dgm:pt>
    <dgm:pt modelId="{1A2314C8-FEA2-4F3C-B7F1-0A41C5AA9337}" type="parTrans" cxnId="{848AA058-3501-48DF-A873-C7BC1337FC86}">
      <dgm:prSet/>
      <dgm:spPr/>
      <dgm:t>
        <a:bodyPr/>
        <a:lstStyle/>
        <a:p>
          <a:pPr algn="l"/>
          <a:endParaRPr lang="it-IT"/>
        </a:p>
      </dgm:t>
    </dgm:pt>
    <dgm:pt modelId="{F5F28BB8-BD4B-43D6-AD76-274DA4E9ADB7}" type="sibTrans" cxnId="{848AA058-3501-48DF-A873-C7BC1337FC86}">
      <dgm:prSet/>
      <dgm:spPr/>
      <dgm:t>
        <a:bodyPr/>
        <a:lstStyle/>
        <a:p>
          <a:pPr algn="l"/>
          <a:endParaRPr lang="it-IT"/>
        </a:p>
      </dgm:t>
    </dgm:pt>
    <dgm:pt modelId="{874CD8C4-4C36-419F-9CAF-80CEEE3825B8}">
      <dgm:prSet phldrT="[Testo]"/>
      <dgm:spPr/>
      <dgm:t>
        <a:bodyPr/>
        <a:lstStyle/>
        <a:p>
          <a:pPr algn="l"/>
          <a:endParaRPr lang="it-IT"/>
        </a:p>
      </dgm:t>
    </dgm:pt>
    <dgm:pt modelId="{D47480E6-4DC0-4E05-BE0E-C4EEE2546324}" type="parTrans" cxnId="{3147E36E-24C4-4AF9-9B6C-553CDF8A0AF3}">
      <dgm:prSet/>
      <dgm:spPr/>
      <dgm:t>
        <a:bodyPr/>
        <a:lstStyle/>
        <a:p>
          <a:pPr algn="l"/>
          <a:endParaRPr lang="it-IT"/>
        </a:p>
      </dgm:t>
    </dgm:pt>
    <dgm:pt modelId="{7BFC009F-D765-4A2E-8A8B-B23A541754DD}" type="sibTrans" cxnId="{3147E36E-24C4-4AF9-9B6C-553CDF8A0AF3}">
      <dgm:prSet/>
      <dgm:spPr/>
      <dgm:t>
        <a:bodyPr/>
        <a:lstStyle/>
        <a:p>
          <a:pPr algn="l"/>
          <a:endParaRPr lang="it-IT"/>
        </a:p>
      </dgm:t>
    </dgm:pt>
    <dgm:pt modelId="{61B80C09-98AB-494C-BA94-7ABE33D4A606}">
      <dgm:prSet phldrT="[Testo]" custT="1"/>
      <dgm:spPr/>
      <dgm:t>
        <a:bodyPr/>
        <a:lstStyle/>
        <a:p>
          <a:pPr algn="l"/>
          <a:r>
            <a:rPr lang="it-IT" sz="1400" b="1" dirty="0"/>
            <a:t>ARCHIVIAZIONE DEI VIDEO</a:t>
          </a:r>
        </a:p>
      </dgm:t>
    </dgm:pt>
    <dgm:pt modelId="{D572DAD9-F66D-4694-8183-F93AE34F6DB5}" type="sibTrans" cxnId="{DCCB91FD-6EED-435F-9D15-27D7E05F763C}">
      <dgm:prSet/>
      <dgm:spPr/>
      <dgm:t>
        <a:bodyPr/>
        <a:lstStyle/>
        <a:p>
          <a:pPr algn="l"/>
          <a:endParaRPr lang="it-IT"/>
        </a:p>
      </dgm:t>
    </dgm:pt>
    <dgm:pt modelId="{8FDB6D62-2096-46F9-B6A9-EB1F67300222}" type="parTrans" cxnId="{DCCB91FD-6EED-435F-9D15-27D7E05F763C}">
      <dgm:prSet/>
      <dgm:spPr/>
      <dgm:t>
        <a:bodyPr/>
        <a:lstStyle/>
        <a:p>
          <a:pPr algn="l"/>
          <a:endParaRPr lang="it-IT"/>
        </a:p>
      </dgm:t>
    </dgm:pt>
    <dgm:pt modelId="{6D54015F-B623-40D4-8AD2-4813121336FF}">
      <dgm:prSet phldrT="[Testo]" custT="1"/>
      <dgm:spPr/>
      <dgm:t>
        <a:bodyPr/>
        <a:lstStyle/>
        <a:p>
          <a:pPr algn="r"/>
          <a:r>
            <a:rPr lang="it-IT" sz="1400" i="1" dirty="0"/>
            <a:t>In équipe successiva all'uscita vengono analizzati i video e </a:t>
          </a:r>
          <a:r>
            <a:rPr lang="it-IT" sz="1400" b="0" i="1" dirty="0"/>
            <a:t>viene compilata  la scheda di osservazione e valutazione del paziente, soltanto per quanto riguarda  gli indicatori riferiti agli obiettivi individuati</a:t>
          </a:r>
          <a:endParaRPr lang="it-IT" sz="1400" i="1" dirty="0"/>
        </a:p>
      </dgm:t>
    </dgm:pt>
    <dgm:pt modelId="{1FE862E5-1C93-41C7-B846-52C20BD3CB77}" type="parTrans" cxnId="{D2FF1C41-3590-4E03-AC27-AE636B67B6CA}">
      <dgm:prSet/>
      <dgm:spPr/>
      <dgm:t>
        <a:bodyPr/>
        <a:lstStyle/>
        <a:p>
          <a:endParaRPr lang="it-IT"/>
        </a:p>
      </dgm:t>
    </dgm:pt>
    <dgm:pt modelId="{A90CA95D-C971-4F89-ACDA-532E84227F03}" type="sibTrans" cxnId="{D2FF1C41-3590-4E03-AC27-AE636B67B6CA}">
      <dgm:prSet/>
      <dgm:spPr/>
      <dgm:t>
        <a:bodyPr/>
        <a:lstStyle/>
        <a:p>
          <a:endParaRPr lang="it-IT"/>
        </a:p>
      </dgm:t>
    </dgm:pt>
    <dgm:pt modelId="{4C46FB9E-D556-440B-9824-6D5F3ABD57D4}">
      <dgm:prSet phldrT="[Testo]" custT="1"/>
      <dgm:spPr/>
      <dgm:t>
        <a:bodyPr/>
        <a:lstStyle/>
        <a:p>
          <a:pPr algn="l"/>
          <a:endParaRPr lang="it-IT" sz="900" dirty="0"/>
        </a:p>
      </dgm:t>
    </dgm:pt>
    <dgm:pt modelId="{450F6E04-265F-45BF-AAE3-76A8CF012D9E}" type="parTrans" cxnId="{39E25CAF-BD6C-46B9-97A3-1D3D6BC73884}">
      <dgm:prSet/>
      <dgm:spPr/>
      <dgm:t>
        <a:bodyPr/>
        <a:lstStyle/>
        <a:p>
          <a:endParaRPr lang="it-IT"/>
        </a:p>
      </dgm:t>
    </dgm:pt>
    <dgm:pt modelId="{8A35DA89-28D3-4723-BC6E-000985FE3EDB}" type="sibTrans" cxnId="{39E25CAF-BD6C-46B9-97A3-1D3D6BC73884}">
      <dgm:prSet/>
      <dgm:spPr/>
      <dgm:t>
        <a:bodyPr/>
        <a:lstStyle/>
        <a:p>
          <a:endParaRPr lang="it-IT"/>
        </a:p>
      </dgm:t>
    </dgm:pt>
    <dgm:pt modelId="{C96FF6CC-A95F-4DB0-B3B0-E2DEE1E9CEDF}">
      <dgm:prSet phldrT="[Testo]" custT="1"/>
      <dgm:spPr/>
      <dgm:t>
        <a:bodyPr/>
        <a:lstStyle/>
        <a:p>
          <a:pPr algn="r"/>
          <a:r>
            <a:rPr lang="it-IT" sz="1400" i="1" dirty="0"/>
            <a:t>I video vengono categorizzati e archiviati</a:t>
          </a:r>
        </a:p>
      </dgm:t>
    </dgm:pt>
    <dgm:pt modelId="{B011B31D-0707-46E0-BFFF-52E134AD70AC}" type="parTrans" cxnId="{FA23F1D0-9594-4DC1-9B1B-71DB900DEDF0}">
      <dgm:prSet/>
      <dgm:spPr/>
      <dgm:t>
        <a:bodyPr/>
        <a:lstStyle/>
        <a:p>
          <a:endParaRPr lang="it-IT"/>
        </a:p>
      </dgm:t>
    </dgm:pt>
    <dgm:pt modelId="{B3925BC7-B663-47F2-AED9-D6344FE68D62}" type="sibTrans" cxnId="{FA23F1D0-9594-4DC1-9B1B-71DB900DEDF0}">
      <dgm:prSet/>
      <dgm:spPr/>
      <dgm:t>
        <a:bodyPr/>
        <a:lstStyle/>
        <a:p>
          <a:endParaRPr lang="it-IT"/>
        </a:p>
      </dgm:t>
    </dgm:pt>
    <dgm:pt modelId="{8E64FE97-A50A-4268-B416-D23EE468BB2B}">
      <dgm:prSet/>
      <dgm:spPr/>
      <dgm:t>
        <a:bodyPr/>
        <a:lstStyle/>
        <a:p>
          <a:endParaRPr lang="it-IT"/>
        </a:p>
      </dgm:t>
    </dgm:pt>
    <dgm:pt modelId="{31ED6D44-E1A9-470F-9E77-58064A342D08}" type="parTrans" cxnId="{B7F644FE-3CAD-4E00-8790-E0289241EFB4}">
      <dgm:prSet/>
      <dgm:spPr/>
      <dgm:t>
        <a:bodyPr/>
        <a:lstStyle/>
        <a:p>
          <a:endParaRPr lang="it-IT"/>
        </a:p>
      </dgm:t>
    </dgm:pt>
    <dgm:pt modelId="{422811B3-6869-4673-B986-736F8A78D96F}" type="sibTrans" cxnId="{B7F644FE-3CAD-4E00-8790-E0289241EFB4}">
      <dgm:prSet/>
      <dgm:spPr/>
      <dgm:t>
        <a:bodyPr/>
        <a:lstStyle/>
        <a:p>
          <a:endParaRPr lang="it-IT"/>
        </a:p>
      </dgm:t>
    </dgm:pt>
    <dgm:pt modelId="{96DA2BB2-DE58-4DA6-BDD9-F54BD07CCFA6}">
      <dgm:prSet custT="1"/>
      <dgm:spPr/>
      <dgm:t>
        <a:bodyPr/>
        <a:lstStyle/>
        <a:p>
          <a:pPr algn="l"/>
          <a:r>
            <a:rPr lang="it-IT" sz="1400" b="1" dirty="0"/>
            <a:t>ELABORAZIONE DEI VIDEO</a:t>
          </a:r>
        </a:p>
      </dgm:t>
    </dgm:pt>
    <dgm:pt modelId="{13D9E5DD-9CCF-49B1-98CB-2BDFB1124DBE}" type="parTrans" cxnId="{D359EC51-CF34-47A9-9E3E-7FF9854BA8D5}">
      <dgm:prSet/>
      <dgm:spPr/>
      <dgm:t>
        <a:bodyPr/>
        <a:lstStyle/>
        <a:p>
          <a:endParaRPr lang="it-IT"/>
        </a:p>
      </dgm:t>
    </dgm:pt>
    <dgm:pt modelId="{662D9623-3314-43E2-9A60-28882A488ADA}" type="sibTrans" cxnId="{D359EC51-CF34-47A9-9E3E-7FF9854BA8D5}">
      <dgm:prSet/>
      <dgm:spPr/>
      <dgm:t>
        <a:bodyPr/>
        <a:lstStyle/>
        <a:p>
          <a:endParaRPr lang="it-IT"/>
        </a:p>
      </dgm:t>
    </dgm:pt>
    <dgm:pt modelId="{E1D27826-2F54-493A-9CAD-914B47C3AB7E}">
      <dgm:prSet phldrT="[Testo]" custT="1"/>
      <dgm:spPr/>
      <dgm:t>
        <a:bodyPr/>
        <a:lstStyle/>
        <a:p>
          <a:pPr algn="l"/>
          <a:r>
            <a:rPr lang="it-IT" sz="1400" b="1" dirty="0"/>
            <a:t>AZIONE DI VIDEO RACCONTO CON I PAZIENTI</a:t>
          </a:r>
        </a:p>
      </dgm:t>
    </dgm:pt>
    <dgm:pt modelId="{A483C085-1F69-4762-89B9-616B5B56EA5B}" type="parTrans" cxnId="{0805CCFF-039E-4EE4-BAE2-113DB5CF836B}">
      <dgm:prSet/>
      <dgm:spPr/>
      <dgm:t>
        <a:bodyPr/>
        <a:lstStyle/>
        <a:p>
          <a:endParaRPr lang="it-IT"/>
        </a:p>
      </dgm:t>
    </dgm:pt>
    <dgm:pt modelId="{25B7804E-0773-4AF5-B466-E8634B552B78}" type="sibTrans" cxnId="{0805CCFF-039E-4EE4-BAE2-113DB5CF836B}">
      <dgm:prSet/>
      <dgm:spPr/>
      <dgm:t>
        <a:bodyPr/>
        <a:lstStyle/>
        <a:p>
          <a:endParaRPr lang="it-IT"/>
        </a:p>
      </dgm:t>
    </dgm:pt>
    <dgm:pt modelId="{8E0D1DD5-414F-4DCC-AA94-DC1FC21F8E08}">
      <dgm:prSet custT="1"/>
      <dgm:spPr/>
      <dgm:t>
        <a:bodyPr/>
        <a:lstStyle/>
        <a:p>
          <a:pPr algn="r"/>
          <a:r>
            <a:rPr lang="it-IT" sz="1400" i="1" dirty="0"/>
            <a:t>Costruzione di elaborati video  per un'attività di restituzione  </a:t>
          </a:r>
        </a:p>
      </dgm:t>
    </dgm:pt>
    <dgm:pt modelId="{7CA6230D-C5A2-445E-A1AE-3A071B44FEE8}" type="parTrans" cxnId="{34E2DD7E-83AA-403B-B7D8-FCFC1EDE3AB9}">
      <dgm:prSet/>
      <dgm:spPr/>
      <dgm:t>
        <a:bodyPr/>
        <a:lstStyle/>
        <a:p>
          <a:endParaRPr lang="it-IT"/>
        </a:p>
      </dgm:t>
    </dgm:pt>
    <dgm:pt modelId="{567C6AC2-7825-47C5-8D54-2BDA6627D65D}" type="sibTrans" cxnId="{34E2DD7E-83AA-403B-B7D8-FCFC1EDE3AB9}">
      <dgm:prSet/>
      <dgm:spPr/>
      <dgm:t>
        <a:bodyPr/>
        <a:lstStyle/>
        <a:p>
          <a:endParaRPr lang="it-IT"/>
        </a:p>
      </dgm:t>
    </dgm:pt>
    <dgm:pt modelId="{6C1D11E5-16F3-4608-82E0-7EDA2B268365}">
      <dgm:prSet phldrT="[Testo]" custT="1"/>
      <dgm:spPr/>
      <dgm:t>
        <a:bodyPr/>
        <a:lstStyle/>
        <a:p>
          <a:pPr algn="r"/>
          <a:r>
            <a:rPr lang="it-IT" sz="1400" i="1" dirty="0"/>
            <a:t>utenti non solo oggetto di osservazione, ma soggetti attivi che utilizzano il video per raccontarsi e raccontare</a:t>
          </a:r>
        </a:p>
      </dgm:t>
    </dgm:pt>
    <dgm:pt modelId="{530C47D5-9536-4FFF-A6ED-DF133B908298}" type="parTrans" cxnId="{31E02396-1986-4D72-BD66-C984929E3BB0}">
      <dgm:prSet/>
      <dgm:spPr/>
      <dgm:t>
        <a:bodyPr/>
        <a:lstStyle/>
        <a:p>
          <a:endParaRPr lang="it-IT"/>
        </a:p>
      </dgm:t>
    </dgm:pt>
    <dgm:pt modelId="{54113901-347F-457B-BA33-43F00A545F0D}" type="sibTrans" cxnId="{31E02396-1986-4D72-BD66-C984929E3BB0}">
      <dgm:prSet/>
      <dgm:spPr/>
      <dgm:t>
        <a:bodyPr/>
        <a:lstStyle/>
        <a:p>
          <a:endParaRPr lang="it-IT"/>
        </a:p>
      </dgm:t>
    </dgm:pt>
    <dgm:pt modelId="{F1E0BEEB-78F2-4B6C-9934-D086D9A208A1}">
      <dgm:prSet/>
      <dgm:spPr/>
      <dgm:t>
        <a:bodyPr/>
        <a:lstStyle/>
        <a:p>
          <a:endParaRPr lang="it-IT"/>
        </a:p>
      </dgm:t>
    </dgm:pt>
    <dgm:pt modelId="{304AD73A-235A-427E-8A0E-C164ADB6B968}" type="parTrans" cxnId="{A1BDDA7C-4A52-4569-ABED-BA76E14289F2}">
      <dgm:prSet/>
      <dgm:spPr/>
      <dgm:t>
        <a:bodyPr/>
        <a:lstStyle/>
        <a:p>
          <a:endParaRPr lang="it-IT"/>
        </a:p>
      </dgm:t>
    </dgm:pt>
    <dgm:pt modelId="{8A994EA6-6D51-4A35-B290-B33B2958CCC3}" type="sibTrans" cxnId="{A1BDDA7C-4A52-4569-ABED-BA76E14289F2}">
      <dgm:prSet/>
      <dgm:spPr/>
      <dgm:t>
        <a:bodyPr/>
        <a:lstStyle/>
        <a:p>
          <a:endParaRPr lang="it-IT"/>
        </a:p>
      </dgm:t>
    </dgm:pt>
    <dgm:pt modelId="{608E6A41-A601-4167-A2E7-7DB9B62DFDE3}">
      <dgm:prSet custT="1"/>
      <dgm:spPr/>
      <dgm:t>
        <a:bodyPr/>
        <a:lstStyle/>
        <a:p>
          <a:pPr algn="l"/>
          <a:r>
            <a:rPr lang="it-IT" sz="1400" b="1" dirty="0"/>
            <a:t>VIDEO </a:t>
          </a:r>
          <a:r>
            <a:rPr lang="it-IT" sz="1400" b="1" dirty="0" err="1"/>
            <a:t>DI</a:t>
          </a:r>
          <a:r>
            <a:rPr lang="it-IT" sz="1400" b="1" dirty="0"/>
            <a:t> RESTITUZIONE</a:t>
          </a:r>
        </a:p>
      </dgm:t>
    </dgm:pt>
    <dgm:pt modelId="{1B1EFAD1-089A-464D-A440-AC754DB9A813}" type="parTrans" cxnId="{B1287A22-9F63-45F5-B5FC-C610BDA8EE4D}">
      <dgm:prSet/>
      <dgm:spPr/>
      <dgm:t>
        <a:bodyPr/>
        <a:lstStyle/>
        <a:p>
          <a:endParaRPr lang="it-IT"/>
        </a:p>
      </dgm:t>
    </dgm:pt>
    <dgm:pt modelId="{63ECD777-AAF4-4216-BC68-6CA75E1FB749}" type="sibTrans" cxnId="{B1287A22-9F63-45F5-B5FC-C610BDA8EE4D}">
      <dgm:prSet/>
      <dgm:spPr/>
      <dgm:t>
        <a:bodyPr/>
        <a:lstStyle/>
        <a:p>
          <a:endParaRPr lang="it-IT"/>
        </a:p>
      </dgm:t>
    </dgm:pt>
    <dgm:pt modelId="{F6679714-014E-41DC-BE00-EC93F3C40E2F}">
      <dgm:prSet custT="1"/>
      <dgm:spPr/>
      <dgm:t>
        <a:bodyPr/>
        <a:lstStyle/>
        <a:p>
          <a:pPr algn="r"/>
          <a:r>
            <a:rPr lang="it-IT" sz="1400" i="1" dirty="0"/>
            <a:t>Creazione di un video che contenga gli elementi chiave che racconti l'esperienza della </a:t>
          </a:r>
          <a:r>
            <a:rPr lang="it-IT" sz="1400" i="1" dirty="0" err="1"/>
            <a:t>Montagnaterapia</a:t>
          </a:r>
          <a:endParaRPr lang="it-IT" sz="1400" i="1" dirty="0"/>
        </a:p>
      </dgm:t>
    </dgm:pt>
    <dgm:pt modelId="{93FE85A4-A7CA-49A2-8D69-9F9FDE380EFB}" type="parTrans" cxnId="{432F0EFD-DC61-445E-B1DD-A4194455B6A6}">
      <dgm:prSet/>
      <dgm:spPr/>
      <dgm:t>
        <a:bodyPr/>
        <a:lstStyle/>
        <a:p>
          <a:endParaRPr lang="it-IT"/>
        </a:p>
      </dgm:t>
    </dgm:pt>
    <dgm:pt modelId="{D286E55C-5C86-41ED-9369-60867CE8BB7F}" type="sibTrans" cxnId="{432F0EFD-DC61-445E-B1DD-A4194455B6A6}">
      <dgm:prSet/>
      <dgm:spPr/>
      <dgm:t>
        <a:bodyPr/>
        <a:lstStyle/>
        <a:p>
          <a:endParaRPr lang="it-IT"/>
        </a:p>
      </dgm:t>
    </dgm:pt>
    <dgm:pt modelId="{53C4A896-1202-E344-BFFB-BFE5D83EFF47}">
      <dgm:prSet phldrT="[Testo]" custT="1"/>
      <dgm:spPr/>
      <dgm:t>
        <a:bodyPr/>
        <a:lstStyle/>
        <a:p>
          <a:pPr algn="r"/>
          <a:r>
            <a:rPr lang="it-IT" sz="1400" i="1" dirty="0"/>
            <a:t>Durante ogni uscita vengono filmati i momenti più significativi rispetto alle dimensioni da osservare</a:t>
          </a:r>
          <a:endParaRPr lang="it-IT" sz="1400" b="1" i="1" dirty="0"/>
        </a:p>
      </dgm:t>
    </dgm:pt>
    <dgm:pt modelId="{46788606-2652-C74D-973E-6368560F7B7E}" type="parTrans" cxnId="{814E6D88-4F6E-714D-AFC0-67BACD0E9D07}">
      <dgm:prSet/>
      <dgm:spPr/>
      <dgm:t>
        <a:bodyPr/>
        <a:lstStyle/>
        <a:p>
          <a:endParaRPr lang="it-IT"/>
        </a:p>
      </dgm:t>
    </dgm:pt>
    <dgm:pt modelId="{2DB493F2-3411-3C40-A26F-0196BA187F55}" type="sibTrans" cxnId="{814E6D88-4F6E-714D-AFC0-67BACD0E9D07}">
      <dgm:prSet/>
      <dgm:spPr/>
      <dgm:t>
        <a:bodyPr/>
        <a:lstStyle/>
        <a:p>
          <a:endParaRPr lang="it-IT"/>
        </a:p>
      </dgm:t>
    </dgm:pt>
    <dgm:pt modelId="{FFAF8D1C-883A-DB45-95CF-B8EB50E4D962}">
      <dgm:prSet phldrT="[Testo]" custT="1"/>
      <dgm:spPr/>
      <dgm:t>
        <a:bodyPr/>
        <a:lstStyle/>
        <a:p>
          <a:pPr algn="l"/>
          <a:endParaRPr lang="it-IT" sz="1400" b="1" dirty="0"/>
        </a:p>
      </dgm:t>
    </dgm:pt>
    <dgm:pt modelId="{DA383C4F-A57B-D44C-8561-79CB9BF2BE6B}" type="parTrans" cxnId="{55132324-97FC-5549-A44D-DF9EB9AC6592}">
      <dgm:prSet/>
      <dgm:spPr/>
    </dgm:pt>
    <dgm:pt modelId="{AC29C84F-D286-8B4D-949D-AF73233575E7}" type="sibTrans" cxnId="{55132324-97FC-5549-A44D-DF9EB9AC6592}">
      <dgm:prSet/>
      <dgm:spPr/>
    </dgm:pt>
    <dgm:pt modelId="{BBD6FADA-E095-4B8C-84D0-7DE7BA0EF1C4}" type="pres">
      <dgm:prSet presAssocID="{FE83666C-C5BB-4B1E-88CE-0A6FC717D06A}" presName="linearFlow" presStyleCnt="0">
        <dgm:presLayoutVars>
          <dgm:dir/>
          <dgm:animLvl val="lvl"/>
          <dgm:resizeHandles val="exact"/>
        </dgm:presLayoutVars>
      </dgm:prSet>
      <dgm:spPr/>
    </dgm:pt>
    <dgm:pt modelId="{825A0687-476C-4D12-B903-964C8DBB0468}" type="pres">
      <dgm:prSet presAssocID="{A573A9DB-5D55-4C61-B6C8-9DD00CFB7CC6}" presName="composite" presStyleCnt="0"/>
      <dgm:spPr/>
    </dgm:pt>
    <dgm:pt modelId="{A853301F-E47E-4B03-B633-03B2F3F49B2E}" type="pres">
      <dgm:prSet presAssocID="{A573A9DB-5D55-4C61-B6C8-9DD00CFB7CC6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D21C6B27-B270-40F9-BB21-03F877B29496}" type="pres">
      <dgm:prSet presAssocID="{A573A9DB-5D55-4C61-B6C8-9DD00CFB7CC6}" presName="descendantText" presStyleLbl="alignAcc1" presStyleIdx="0" presStyleCnt="6" custScaleY="101025">
        <dgm:presLayoutVars>
          <dgm:bulletEnabled val="1"/>
        </dgm:presLayoutVars>
      </dgm:prSet>
      <dgm:spPr/>
    </dgm:pt>
    <dgm:pt modelId="{C7AAA488-F034-4058-9CDA-8CDA1709447B}" type="pres">
      <dgm:prSet presAssocID="{2A740025-52BF-4E27-968C-18BD7E614C86}" presName="sp" presStyleCnt="0"/>
      <dgm:spPr/>
    </dgm:pt>
    <dgm:pt modelId="{56CB8A94-23A1-4E02-B265-1621C233E66E}" type="pres">
      <dgm:prSet presAssocID="{F2AD563C-B095-493C-A197-9ADDBCE5DAD7}" presName="composite" presStyleCnt="0"/>
      <dgm:spPr/>
    </dgm:pt>
    <dgm:pt modelId="{B2E29B93-B204-407E-9084-E4C20E11F718}" type="pres">
      <dgm:prSet presAssocID="{F2AD563C-B095-493C-A197-9ADDBCE5DAD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D5BF7C6-AD06-4E7E-944D-ACA347794EC2}" type="pres">
      <dgm:prSet presAssocID="{F2AD563C-B095-493C-A197-9ADDBCE5DAD7}" presName="descendantText" presStyleLbl="alignAcc1" presStyleIdx="1" presStyleCnt="6" custScaleY="179283" custLinFactNeighborX="0" custLinFactNeighborY="-12647">
        <dgm:presLayoutVars>
          <dgm:bulletEnabled val="1"/>
        </dgm:presLayoutVars>
      </dgm:prSet>
      <dgm:spPr/>
    </dgm:pt>
    <dgm:pt modelId="{9C638964-887D-4521-BE1C-1E90F536FBE0}" type="pres">
      <dgm:prSet presAssocID="{388A63DB-47B2-44F7-AC30-F1ACD0F947AB}" presName="sp" presStyleCnt="0"/>
      <dgm:spPr/>
    </dgm:pt>
    <dgm:pt modelId="{F6DABCBF-0EEB-4425-9906-C4F60CBD4AE1}" type="pres">
      <dgm:prSet presAssocID="{5FA9B28F-B51A-4327-A83F-36440A11FD7C}" presName="composite" presStyleCnt="0"/>
      <dgm:spPr/>
    </dgm:pt>
    <dgm:pt modelId="{69B5BD2C-01C1-49E2-A5B0-B643C495C995}" type="pres">
      <dgm:prSet presAssocID="{5FA9B28F-B51A-4327-A83F-36440A11FD7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811FA380-E6E6-4C35-9300-D7A66DA37078}" type="pres">
      <dgm:prSet presAssocID="{5FA9B28F-B51A-4327-A83F-36440A11FD7C}" presName="descendantText" presStyleLbl="alignAcc1" presStyleIdx="2" presStyleCnt="6">
        <dgm:presLayoutVars>
          <dgm:bulletEnabled val="1"/>
        </dgm:presLayoutVars>
      </dgm:prSet>
      <dgm:spPr/>
    </dgm:pt>
    <dgm:pt modelId="{AB64F7C8-7D84-402E-9A86-541FDBAF584D}" type="pres">
      <dgm:prSet presAssocID="{F5F28BB8-BD4B-43D6-AD76-274DA4E9ADB7}" presName="sp" presStyleCnt="0"/>
      <dgm:spPr/>
    </dgm:pt>
    <dgm:pt modelId="{8AEA2D18-CC4B-4263-8C65-43FEA1157E67}" type="pres">
      <dgm:prSet presAssocID="{8E64FE97-A50A-4268-B416-D23EE468BB2B}" presName="composite" presStyleCnt="0"/>
      <dgm:spPr/>
    </dgm:pt>
    <dgm:pt modelId="{A81BD5F0-2D6F-4BC5-A0F8-BF7011C29512}" type="pres">
      <dgm:prSet presAssocID="{8E64FE97-A50A-4268-B416-D23EE468BB2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18AFEC95-10B9-48D4-854C-93E54FA4FA9D}" type="pres">
      <dgm:prSet presAssocID="{8E64FE97-A50A-4268-B416-D23EE468BB2B}" presName="descendantText" presStyleLbl="alignAcc1" presStyleIdx="3" presStyleCnt="6">
        <dgm:presLayoutVars>
          <dgm:bulletEnabled val="1"/>
        </dgm:presLayoutVars>
      </dgm:prSet>
      <dgm:spPr/>
    </dgm:pt>
    <dgm:pt modelId="{5936EA1B-254D-4ECD-A323-3FFC6A0FF036}" type="pres">
      <dgm:prSet presAssocID="{422811B3-6869-4673-B986-736F8A78D96F}" presName="sp" presStyleCnt="0"/>
      <dgm:spPr/>
    </dgm:pt>
    <dgm:pt modelId="{E013CFAC-50D1-4110-A6AB-76303DB5866E}" type="pres">
      <dgm:prSet presAssocID="{874CD8C4-4C36-419F-9CAF-80CEEE3825B8}" presName="composite" presStyleCnt="0"/>
      <dgm:spPr/>
    </dgm:pt>
    <dgm:pt modelId="{9EFAF2F1-0293-4E59-838C-872E56526DE7}" type="pres">
      <dgm:prSet presAssocID="{874CD8C4-4C36-419F-9CAF-80CEEE3825B8}" presName="parentText" presStyleLbl="alignNode1" presStyleIdx="4" presStyleCnt="6" custLinFactNeighborX="1896" custLinFactNeighborY="-14603">
        <dgm:presLayoutVars>
          <dgm:chMax val="1"/>
          <dgm:bulletEnabled val="1"/>
        </dgm:presLayoutVars>
      </dgm:prSet>
      <dgm:spPr/>
    </dgm:pt>
    <dgm:pt modelId="{4AF88E85-FECD-43FE-9381-FE5D6C7F2BF8}" type="pres">
      <dgm:prSet presAssocID="{874CD8C4-4C36-419F-9CAF-80CEEE3825B8}" presName="descendantText" presStyleLbl="alignAcc1" presStyleIdx="4" presStyleCnt="6" custScaleY="150341">
        <dgm:presLayoutVars>
          <dgm:bulletEnabled val="1"/>
        </dgm:presLayoutVars>
      </dgm:prSet>
      <dgm:spPr/>
    </dgm:pt>
    <dgm:pt modelId="{A16F2077-30AF-446A-8E47-9F796D6CB671}" type="pres">
      <dgm:prSet presAssocID="{7BFC009F-D765-4A2E-8A8B-B23A541754DD}" presName="sp" presStyleCnt="0"/>
      <dgm:spPr/>
    </dgm:pt>
    <dgm:pt modelId="{03EB64BA-2D85-4EFD-95F5-382F8BD4F7DE}" type="pres">
      <dgm:prSet presAssocID="{F1E0BEEB-78F2-4B6C-9934-D086D9A208A1}" presName="composite" presStyleCnt="0"/>
      <dgm:spPr/>
    </dgm:pt>
    <dgm:pt modelId="{BF736E7C-7E46-4698-93E2-8081D92813B3}" type="pres">
      <dgm:prSet presAssocID="{F1E0BEEB-78F2-4B6C-9934-D086D9A208A1}" presName="parentText" presStyleLbl="alignNode1" presStyleIdx="5" presStyleCnt="6" custLinFactNeighborY="-11948">
        <dgm:presLayoutVars>
          <dgm:chMax val="1"/>
          <dgm:bulletEnabled val="1"/>
        </dgm:presLayoutVars>
      </dgm:prSet>
      <dgm:spPr/>
    </dgm:pt>
    <dgm:pt modelId="{58D0682F-6800-4406-992B-D1AA6E56C4F4}" type="pres">
      <dgm:prSet presAssocID="{F1E0BEEB-78F2-4B6C-9934-D086D9A208A1}" presName="descendantText" presStyleLbl="alignAcc1" presStyleIdx="5" presStyleCnt="6" custScaleY="135387">
        <dgm:presLayoutVars>
          <dgm:bulletEnabled val="1"/>
        </dgm:presLayoutVars>
      </dgm:prSet>
      <dgm:spPr/>
    </dgm:pt>
  </dgm:ptLst>
  <dgm:cxnLst>
    <dgm:cxn modelId="{9146B900-067A-4DDF-8FE8-0146B2F457F5}" srcId="{FE83666C-C5BB-4B1E-88CE-0A6FC717D06A}" destId="{A573A9DB-5D55-4C61-B6C8-9DD00CFB7CC6}" srcOrd="0" destOrd="0" parTransId="{EAE6D38C-7F92-442C-93B5-8F26A4000D72}" sibTransId="{2A740025-52BF-4E27-968C-18BD7E614C86}"/>
    <dgm:cxn modelId="{E7D40307-42DD-0548-A32E-9F4341D80B5B}" type="presOf" srcId="{53C4A896-1202-E344-BFFB-BFE5D83EFF47}" destId="{D21C6B27-B270-40F9-BB21-03F877B29496}" srcOrd="0" destOrd="2" presId="urn:microsoft.com/office/officeart/2005/8/layout/chevron2"/>
    <dgm:cxn modelId="{65166912-4FEC-459C-BAB0-F99BA14B9583}" type="presOf" srcId="{61B80C09-98AB-494C-BA94-7ABE33D4A606}" destId="{811FA380-E6E6-4C35-9300-D7A66DA37078}" srcOrd="0" destOrd="0" presId="urn:microsoft.com/office/officeart/2005/8/layout/chevron2"/>
    <dgm:cxn modelId="{B1287A22-9F63-45F5-B5FC-C610BDA8EE4D}" srcId="{F1E0BEEB-78F2-4B6C-9934-D086D9A208A1}" destId="{608E6A41-A601-4167-A2E7-7DB9B62DFDE3}" srcOrd="0" destOrd="0" parTransId="{1B1EFAD1-089A-464D-A440-AC754DB9A813}" sibTransId="{63ECD777-AAF4-4216-BC68-6CA75E1FB749}"/>
    <dgm:cxn modelId="{8604F123-3A92-4AD7-AB16-7BA38565A09B}" type="presOf" srcId="{7991EE58-4446-4556-8A03-B0F284670970}" destId="{D21C6B27-B270-40F9-BB21-03F877B29496}" srcOrd="0" destOrd="1" presId="urn:microsoft.com/office/officeart/2005/8/layout/chevron2"/>
    <dgm:cxn modelId="{55132324-97FC-5549-A44D-DF9EB9AC6592}" srcId="{A573A9DB-5D55-4C61-B6C8-9DD00CFB7CC6}" destId="{FFAF8D1C-883A-DB45-95CF-B8EB50E4D962}" srcOrd="0" destOrd="0" parTransId="{DA383C4F-A57B-D44C-8561-79CB9BF2BE6B}" sibTransId="{AC29C84F-D286-8B4D-949D-AF73233575E7}"/>
    <dgm:cxn modelId="{70BBDD29-4778-4BAA-AB5C-04557273A222}" type="presOf" srcId="{F1E0BEEB-78F2-4B6C-9934-D086D9A208A1}" destId="{BF736E7C-7E46-4698-93E2-8081D92813B3}" srcOrd="0" destOrd="0" presId="urn:microsoft.com/office/officeart/2005/8/layout/chevron2"/>
    <dgm:cxn modelId="{35241934-1C96-4A61-A2F9-8FCE3D1614C7}" type="presOf" srcId="{5FA9B28F-B51A-4327-A83F-36440A11FD7C}" destId="{69B5BD2C-01C1-49E2-A5B0-B643C495C995}" srcOrd="0" destOrd="0" presId="urn:microsoft.com/office/officeart/2005/8/layout/chevron2"/>
    <dgm:cxn modelId="{985F653B-D5A9-41BC-B6B7-B38AECEE058C}" type="presOf" srcId="{6D54015F-B623-40D4-8AD2-4813121336FF}" destId="{7D5BF7C6-AD06-4E7E-944D-ACA347794EC2}" srcOrd="0" destOrd="1" presId="urn:microsoft.com/office/officeart/2005/8/layout/chevron2"/>
    <dgm:cxn modelId="{D2FF1C41-3590-4E03-AC27-AE636B67B6CA}" srcId="{F2AD563C-B095-493C-A197-9ADDBCE5DAD7}" destId="{6D54015F-B623-40D4-8AD2-4813121336FF}" srcOrd="1" destOrd="0" parTransId="{1FE862E5-1C93-41C7-B846-52C20BD3CB77}" sibTransId="{A90CA95D-C971-4F89-ACDA-532E84227F03}"/>
    <dgm:cxn modelId="{A268734C-19EC-4822-B56D-07AD79EB9F28}" type="presOf" srcId="{A573A9DB-5D55-4C61-B6C8-9DD00CFB7CC6}" destId="{A853301F-E47E-4B03-B633-03B2F3F49B2E}" srcOrd="0" destOrd="0" presId="urn:microsoft.com/office/officeart/2005/8/layout/chevron2"/>
    <dgm:cxn modelId="{D359EC51-CF34-47A9-9E3E-7FF9854BA8D5}" srcId="{8E64FE97-A50A-4268-B416-D23EE468BB2B}" destId="{96DA2BB2-DE58-4DA6-BDD9-F54BD07CCFA6}" srcOrd="0" destOrd="0" parTransId="{13D9E5DD-9CCF-49B1-98CB-2BDFB1124DBE}" sibTransId="{662D9623-3314-43E2-9A60-28882A488ADA}"/>
    <dgm:cxn modelId="{848AA058-3501-48DF-A873-C7BC1337FC86}" srcId="{FE83666C-C5BB-4B1E-88CE-0A6FC717D06A}" destId="{5FA9B28F-B51A-4327-A83F-36440A11FD7C}" srcOrd="2" destOrd="0" parTransId="{1A2314C8-FEA2-4F3C-B7F1-0A41C5AA9337}" sibTransId="{F5F28BB8-BD4B-43D6-AD76-274DA4E9ADB7}"/>
    <dgm:cxn modelId="{350EC460-F7DD-412C-ABC2-4B86A4943522}" srcId="{A573A9DB-5D55-4C61-B6C8-9DD00CFB7CC6}" destId="{7991EE58-4446-4556-8A03-B0F284670970}" srcOrd="1" destOrd="0" parTransId="{13B9A2FE-67AF-4AA9-AEA1-21105FCD1595}" sibTransId="{D97C7B3B-A56C-449E-A43D-283BC9BE3AD6}"/>
    <dgm:cxn modelId="{E55CAE63-0D1D-413F-B5BE-CF72F99AA2DC}" type="presOf" srcId="{C96FF6CC-A95F-4DB0-B3B0-E2DEE1E9CEDF}" destId="{811FA380-E6E6-4C35-9300-D7A66DA37078}" srcOrd="0" destOrd="1" presId="urn:microsoft.com/office/officeart/2005/8/layout/chevron2"/>
    <dgm:cxn modelId="{608C4164-F141-DE43-8783-0289763676DA}" type="presOf" srcId="{FFAF8D1C-883A-DB45-95CF-B8EB50E4D962}" destId="{D21C6B27-B270-40F9-BB21-03F877B29496}" srcOrd="0" destOrd="0" presId="urn:microsoft.com/office/officeart/2005/8/layout/chevron2"/>
    <dgm:cxn modelId="{CC89E86D-D8A4-442D-A7CB-4BBA0E8ACD35}" type="presOf" srcId="{F2AD563C-B095-493C-A197-9ADDBCE5DAD7}" destId="{B2E29B93-B204-407E-9084-E4C20E11F718}" srcOrd="0" destOrd="0" presId="urn:microsoft.com/office/officeart/2005/8/layout/chevron2"/>
    <dgm:cxn modelId="{3147E36E-24C4-4AF9-9B6C-553CDF8A0AF3}" srcId="{FE83666C-C5BB-4B1E-88CE-0A6FC717D06A}" destId="{874CD8C4-4C36-419F-9CAF-80CEEE3825B8}" srcOrd="4" destOrd="0" parTransId="{D47480E6-4DC0-4E05-BE0E-C4EEE2546324}" sibTransId="{7BFC009F-D765-4A2E-8A8B-B23A541754DD}"/>
    <dgm:cxn modelId="{4256DB75-8742-484C-BA5B-939C63823A76}" type="presOf" srcId="{8E0D1DD5-414F-4DCC-AA94-DC1FC21F8E08}" destId="{18AFEC95-10B9-48D4-854C-93E54FA4FA9D}" srcOrd="0" destOrd="1" presId="urn:microsoft.com/office/officeart/2005/8/layout/chevron2"/>
    <dgm:cxn modelId="{A1BDDA7C-4A52-4569-ABED-BA76E14289F2}" srcId="{FE83666C-C5BB-4B1E-88CE-0A6FC717D06A}" destId="{F1E0BEEB-78F2-4B6C-9934-D086D9A208A1}" srcOrd="5" destOrd="0" parTransId="{304AD73A-235A-427E-8A0E-C164ADB6B968}" sibTransId="{8A994EA6-6D51-4A35-B290-B33B2958CCC3}"/>
    <dgm:cxn modelId="{34E2DD7E-83AA-403B-B7D8-FCFC1EDE3AB9}" srcId="{8E64FE97-A50A-4268-B416-D23EE468BB2B}" destId="{8E0D1DD5-414F-4DCC-AA94-DC1FC21F8E08}" srcOrd="1" destOrd="0" parTransId="{7CA6230D-C5A2-445E-A1AE-3A071B44FEE8}" sibTransId="{567C6AC2-7825-47C5-8D54-2BDA6627D65D}"/>
    <dgm:cxn modelId="{00E4A383-E387-4925-94F5-C86553E16D24}" type="presOf" srcId="{96DA2BB2-DE58-4DA6-BDD9-F54BD07CCFA6}" destId="{18AFEC95-10B9-48D4-854C-93E54FA4FA9D}" srcOrd="0" destOrd="0" presId="urn:microsoft.com/office/officeart/2005/8/layout/chevron2"/>
    <dgm:cxn modelId="{9AFD1885-DCCE-4A80-B290-6BD59AD2570C}" type="presOf" srcId="{A3F0237F-5DA3-4396-8CCD-C414C9E0AFDB}" destId="{7D5BF7C6-AD06-4E7E-944D-ACA347794EC2}" srcOrd="0" destOrd="0" presId="urn:microsoft.com/office/officeart/2005/8/layout/chevron2"/>
    <dgm:cxn modelId="{814E6D88-4F6E-714D-AFC0-67BACD0E9D07}" srcId="{A573A9DB-5D55-4C61-B6C8-9DD00CFB7CC6}" destId="{53C4A896-1202-E344-BFFB-BFE5D83EFF47}" srcOrd="2" destOrd="0" parTransId="{46788606-2652-C74D-973E-6368560F7B7E}" sibTransId="{2DB493F2-3411-3C40-A26F-0196BA187F55}"/>
    <dgm:cxn modelId="{8321E98B-55A3-4D9F-9CF5-CB7396B23F2F}" srcId="{FE83666C-C5BB-4B1E-88CE-0A6FC717D06A}" destId="{F2AD563C-B095-493C-A197-9ADDBCE5DAD7}" srcOrd="1" destOrd="0" parTransId="{0D9A1E62-77B7-4F22-A095-EA0B1321A824}" sibTransId="{388A63DB-47B2-44F7-AC30-F1ACD0F947AB}"/>
    <dgm:cxn modelId="{31E02396-1986-4D72-BD66-C984929E3BB0}" srcId="{874CD8C4-4C36-419F-9CAF-80CEEE3825B8}" destId="{6C1D11E5-16F3-4608-82E0-7EDA2B268365}" srcOrd="1" destOrd="0" parTransId="{530C47D5-9536-4FFF-A6ED-DF133B908298}" sibTransId="{54113901-347F-457B-BA33-43F00A545F0D}"/>
    <dgm:cxn modelId="{A9C40B97-1EA3-4FF6-AA0F-203D29839FE1}" type="presOf" srcId="{6C1D11E5-16F3-4608-82E0-7EDA2B268365}" destId="{4AF88E85-FECD-43FE-9381-FE5D6C7F2BF8}" srcOrd="0" destOrd="1" presId="urn:microsoft.com/office/officeart/2005/8/layout/chevron2"/>
    <dgm:cxn modelId="{9E4215A3-BC2A-499C-9E55-2407768D73F8}" type="presOf" srcId="{608E6A41-A601-4167-A2E7-7DB9B62DFDE3}" destId="{58D0682F-6800-4406-992B-D1AA6E56C4F4}" srcOrd="0" destOrd="0" presId="urn:microsoft.com/office/officeart/2005/8/layout/chevron2"/>
    <dgm:cxn modelId="{2E338AA4-F9D8-44F8-8A51-0E2C7B869B81}" type="presOf" srcId="{E1D27826-2F54-493A-9CAD-914B47C3AB7E}" destId="{4AF88E85-FECD-43FE-9381-FE5D6C7F2BF8}" srcOrd="0" destOrd="0" presId="urn:microsoft.com/office/officeart/2005/8/layout/chevron2"/>
    <dgm:cxn modelId="{DED21CAD-72F1-400F-AF8A-7E6001D70DC6}" srcId="{F2AD563C-B095-493C-A197-9ADDBCE5DAD7}" destId="{A3F0237F-5DA3-4396-8CCD-C414C9E0AFDB}" srcOrd="0" destOrd="0" parTransId="{14D69739-D261-4FF0-8437-0AC5A38A8902}" sibTransId="{21D52F99-06E8-46D8-8A60-DEC2D1D5833E}"/>
    <dgm:cxn modelId="{39E25CAF-BD6C-46B9-97A3-1D3D6BC73884}" srcId="{F2AD563C-B095-493C-A197-9ADDBCE5DAD7}" destId="{4C46FB9E-D556-440B-9824-6D5F3ABD57D4}" srcOrd="2" destOrd="0" parTransId="{450F6E04-265F-45BF-AAE3-76A8CF012D9E}" sibTransId="{8A35DA89-28D3-4723-BC6E-000985FE3EDB}"/>
    <dgm:cxn modelId="{2D04BCC0-2F6A-421E-80FA-3CB2AEED8533}" type="presOf" srcId="{874CD8C4-4C36-419F-9CAF-80CEEE3825B8}" destId="{9EFAF2F1-0293-4E59-838C-872E56526DE7}" srcOrd="0" destOrd="0" presId="urn:microsoft.com/office/officeart/2005/8/layout/chevron2"/>
    <dgm:cxn modelId="{FA23F1D0-9594-4DC1-9B1B-71DB900DEDF0}" srcId="{5FA9B28F-B51A-4327-A83F-36440A11FD7C}" destId="{C96FF6CC-A95F-4DB0-B3B0-E2DEE1E9CEDF}" srcOrd="1" destOrd="0" parTransId="{B011B31D-0707-46E0-BFFF-52E134AD70AC}" sibTransId="{B3925BC7-B663-47F2-AED9-D6344FE68D62}"/>
    <dgm:cxn modelId="{38B3DEE0-7B34-4E93-BFE3-DF2B2E7DDD1F}" type="presOf" srcId="{8E64FE97-A50A-4268-B416-D23EE468BB2B}" destId="{A81BD5F0-2D6F-4BC5-A0F8-BF7011C29512}" srcOrd="0" destOrd="0" presId="urn:microsoft.com/office/officeart/2005/8/layout/chevron2"/>
    <dgm:cxn modelId="{211FF1E4-C89C-4C9E-BBEC-7A7D30411FAB}" type="presOf" srcId="{4C46FB9E-D556-440B-9824-6D5F3ABD57D4}" destId="{7D5BF7C6-AD06-4E7E-944D-ACA347794EC2}" srcOrd="0" destOrd="2" presId="urn:microsoft.com/office/officeart/2005/8/layout/chevron2"/>
    <dgm:cxn modelId="{87289AE5-F3BD-4F1E-9AC1-E051972F38D1}" type="presOf" srcId="{FE83666C-C5BB-4B1E-88CE-0A6FC717D06A}" destId="{BBD6FADA-E095-4B8C-84D0-7DE7BA0EF1C4}" srcOrd="0" destOrd="0" presId="urn:microsoft.com/office/officeart/2005/8/layout/chevron2"/>
    <dgm:cxn modelId="{2E1724F6-6B76-48D2-A259-17ECFF2CE0DE}" type="presOf" srcId="{F6679714-014E-41DC-BE00-EC93F3C40E2F}" destId="{58D0682F-6800-4406-992B-D1AA6E56C4F4}" srcOrd="0" destOrd="1" presId="urn:microsoft.com/office/officeart/2005/8/layout/chevron2"/>
    <dgm:cxn modelId="{432F0EFD-DC61-445E-B1DD-A4194455B6A6}" srcId="{F1E0BEEB-78F2-4B6C-9934-D086D9A208A1}" destId="{F6679714-014E-41DC-BE00-EC93F3C40E2F}" srcOrd="1" destOrd="0" parTransId="{93FE85A4-A7CA-49A2-8D69-9F9FDE380EFB}" sibTransId="{D286E55C-5C86-41ED-9369-60867CE8BB7F}"/>
    <dgm:cxn modelId="{DCCB91FD-6EED-435F-9D15-27D7E05F763C}" srcId="{5FA9B28F-B51A-4327-A83F-36440A11FD7C}" destId="{61B80C09-98AB-494C-BA94-7ABE33D4A606}" srcOrd="0" destOrd="0" parTransId="{8FDB6D62-2096-46F9-B6A9-EB1F67300222}" sibTransId="{D572DAD9-F66D-4694-8183-F93AE34F6DB5}"/>
    <dgm:cxn modelId="{B7F644FE-3CAD-4E00-8790-E0289241EFB4}" srcId="{FE83666C-C5BB-4B1E-88CE-0A6FC717D06A}" destId="{8E64FE97-A50A-4268-B416-D23EE468BB2B}" srcOrd="3" destOrd="0" parTransId="{31ED6D44-E1A9-470F-9E77-58064A342D08}" sibTransId="{422811B3-6869-4673-B986-736F8A78D96F}"/>
    <dgm:cxn modelId="{0805CCFF-039E-4EE4-BAE2-113DB5CF836B}" srcId="{874CD8C4-4C36-419F-9CAF-80CEEE3825B8}" destId="{E1D27826-2F54-493A-9CAD-914B47C3AB7E}" srcOrd="0" destOrd="0" parTransId="{A483C085-1F69-4762-89B9-616B5B56EA5B}" sibTransId="{25B7804E-0773-4AF5-B466-E8634B552B78}"/>
    <dgm:cxn modelId="{F5AF680B-032E-4A2C-8614-908BC166F465}" type="presParOf" srcId="{BBD6FADA-E095-4B8C-84D0-7DE7BA0EF1C4}" destId="{825A0687-476C-4D12-B903-964C8DBB0468}" srcOrd="0" destOrd="0" presId="urn:microsoft.com/office/officeart/2005/8/layout/chevron2"/>
    <dgm:cxn modelId="{BFAF7447-ECD9-4160-99D0-8316973A2C29}" type="presParOf" srcId="{825A0687-476C-4D12-B903-964C8DBB0468}" destId="{A853301F-E47E-4B03-B633-03B2F3F49B2E}" srcOrd="0" destOrd="0" presId="urn:microsoft.com/office/officeart/2005/8/layout/chevron2"/>
    <dgm:cxn modelId="{2D49D8D3-394A-4A30-93A8-465C097BA051}" type="presParOf" srcId="{825A0687-476C-4D12-B903-964C8DBB0468}" destId="{D21C6B27-B270-40F9-BB21-03F877B29496}" srcOrd="1" destOrd="0" presId="urn:microsoft.com/office/officeart/2005/8/layout/chevron2"/>
    <dgm:cxn modelId="{8A221CAB-257B-42C7-A908-B8416B10F34B}" type="presParOf" srcId="{BBD6FADA-E095-4B8C-84D0-7DE7BA0EF1C4}" destId="{C7AAA488-F034-4058-9CDA-8CDA1709447B}" srcOrd="1" destOrd="0" presId="urn:microsoft.com/office/officeart/2005/8/layout/chevron2"/>
    <dgm:cxn modelId="{02B5814A-C570-4431-B4ED-D4EC8333172B}" type="presParOf" srcId="{BBD6FADA-E095-4B8C-84D0-7DE7BA0EF1C4}" destId="{56CB8A94-23A1-4E02-B265-1621C233E66E}" srcOrd="2" destOrd="0" presId="urn:microsoft.com/office/officeart/2005/8/layout/chevron2"/>
    <dgm:cxn modelId="{D18FA4E5-D2F5-4C9D-BF6F-56D7256EC68E}" type="presParOf" srcId="{56CB8A94-23A1-4E02-B265-1621C233E66E}" destId="{B2E29B93-B204-407E-9084-E4C20E11F718}" srcOrd="0" destOrd="0" presId="urn:microsoft.com/office/officeart/2005/8/layout/chevron2"/>
    <dgm:cxn modelId="{4F70C866-4F39-4FE0-8ACC-1B736DC17461}" type="presParOf" srcId="{56CB8A94-23A1-4E02-B265-1621C233E66E}" destId="{7D5BF7C6-AD06-4E7E-944D-ACA347794EC2}" srcOrd="1" destOrd="0" presId="urn:microsoft.com/office/officeart/2005/8/layout/chevron2"/>
    <dgm:cxn modelId="{974C30BC-041D-4DBD-B40D-2AB27F165B36}" type="presParOf" srcId="{BBD6FADA-E095-4B8C-84D0-7DE7BA0EF1C4}" destId="{9C638964-887D-4521-BE1C-1E90F536FBE0}" srcOrd="3" destOrd="0" presId="urn:microsoft.com/office/officeart/2005/8/layout/chevron2"/>
    <dgm:cxn modelId="{C53D94DA-7A73-4167-81D3-4B6D1E278228}" type="presParOf" srcId="{BBD6FADA-E095-4B8C-84D0-7DE7BA0EF1C4}" destId="{F6DABCBF-0EEB-4425-9906-C4F60CBD4AE1}" srcOrd="4" destOrd="0" presId="urn:microsoft.com/office/officeart/2005/8/layout/chevron2"/>
    <dgm:cxn modelId="{72FC3A18-55A3-432C-BFD1-073E286F656E}" type="presParOf" srcId="{F6DABCBF-0EEB-4425-9906-C4F60CBD4AE1}" destId="{69B5BD2C-01C1-49E2-A5B0-B643C495C995}" srcOrd="0" destOrd="0" presId="urn:microsoft.com/office/officeart/2005/8/layout/chevron2"/>
    <dgm:cxn modelId="{122C6783-07B4-4791-BF3B-23DB6FBD6321}" type="presParOf" srcId="{F6DABCBF-0EEB-4425-9906-C4F60CBD4AE1}" destId="{811FA380-E6E6-4C35-9300-D7A66DA37078}" srcOrd="1" destOrd="0" presId="urn:microsoft.com/office/officeart/2005/8/layout/chevron2"/>
    <dgm:cxn modelId="{388F0F91-9DEF-426D-9D2C-73D4987922F5}" type="presParOf" srcId="{BBD6FADA-E095-4B8C-84D0-7DE7BA0EF1C4}" destId="{AB64F7C8-7D84-402E-9A86-541FDBAF584D}" srcOrd="5" destOrd="0" presId="urn:microsoft.com/office/officeart/2005/8/layout/chevron2"/>
    <dgm:cxn modelId="{BD21F337-D24D-4CA2-99EA-044449224A84}" type="presParOf" srcId="{BBD6FADA-E095-4B8C-84D0-7DE7BA0EF1C4}" destId="{8AEA2D18-CC4B-4263-8C65-43FEA1157E67}" srcOrd="6" destOrd="0" presId="urn:microsoft.com/office/officeart/2005/8/layout/chevron2"/>
    <dgm:cxn modelId="{E6B2D09B-0E4F-4F98-B788-0AC33F2D566A}" type="presParOf" srcId="{8AEA2D18-CC4B-4263-8C65-43FEA1157E67}" destId="{A81BD5F0-2D6F-4BC5-A0F8-BF7011C29512}" srcOrd="0" destOrd="0" presId="urn:microsoft.com/office/officeart/2005/8/layout/chevron2"/>
    <dgm:cxn modelId="{31D71D08-7593-411F-95B4-4071C86D6D0F}" type="presParOf" srcId="{8AEA2D18-CC4B-4263-8C65-43FEA1157E67}" destId="{18AFEC95-10B9-48D4-854C-93E54FA4FA9D}" srcOrd="1" destOrd="0" presId="urn:microsoft.com/office/officeart/2005/8/layout/chevron2"/>
    <dgm:cxn modelId="{9C0B46DB-81E8-4387-807D-E9B29B7F9727}" type="presParOf" srcId="{BBD6FADA-E095-4B8C-84D0-7DE7BA0EF1C4}" destId="{5936EA1B-254D-4ECD-A323-3FFC6A0FF036}" srcOrd="7" destOrd="0" presId="urn:microsoft.com/office/officeart/2005/8/layout/chevron2"/>
    <dgm:cxn modelId="{875D6D58-084A-4A57-85B5-F803D3F912A6}" type="presParOf" srcId="{BBD6FADA-E095-4B8C-84D0-7DE7BA0EF1C4}" destId="{E013CFAC-50D1-4110-A6AB-76303DB5866E}" srcOrd="8" destOrd="0" presId="urn:microsoft.com/office/officeart/2005/8/layout/chevron2"/>
    <dgm:cxn modelId="{26C65DE3-CCDA-4019-8FA7-44A2C39FC1BE}" type="presParOf" srcId="{E013CFAC-50D1-4110-A6AB-76303DB5866E}" destId="{9EFAF2F1-0293-4E59-838C-872E56526DE7}" srcOrd="0" destOrd="0" presId="urn:microsoft.com/office/officeart/2005/8/layout/chevron2"/>
    <dgm:cxn modelId="{C07EDB49-AB9D-4858-82B6-3C97DA555ADF}" type="presParOf" srcId="{E013CFAC-50D1-4110-A6AB-76303DB5866E}" destId="{4AF88E85-FECD-43FE-9381-FE5D6C7F2BF8}" srcOrd="1" destOrd="0" presId="urn:microsoft.com/office/officeart/2005/8/layout/chevron2"/>
    <dgm:cxn modelId="{EA9200E9-1B21-4F21-8A98-17E60E8EEBA8}" type="presParOf" srcId="{BBD6FADA-E095-4B8C-84D0-7DE7BA0EF1C4}" destId="{A16F2077-30AF-446A-8E47-9F796D6CB671}" srcOrd="9" destOrd="0" presId="urn:microsoft.com/office/officeart/2005/8/layout/chevron2"/>
    <dgm:cxn modelId="{6129B7E8-6D3F-47E2-9593-3BEAAEAC6A1A}" type="presParOf" srcId="{BBD6FADA-E095-4B8C-84D0-7DE7BA0EF1C4}" destId="{03EB64BA-2D85-4EFD-95F5-382F8BD4F7DE}" srcOrd="10" destOrd="0" presId="urn:microsoft.com/office/officeart/2005/8/layout/chevron2"/>
    <dgm:cxn modelId="{4212F667-476F-492A-AC0F-7791773470F8}" type="presParOf" srcId="{03EB64BA-2D85-4EFD-95F5-382F8BD4F7DE}" destId="{BF736E7C-7E46-4698-93E2-8081D92813B3}" srcOrd="0" destOrd="0" presId="urn:microsoft.com/office/officeart/2005/8/layout/chevron2"/>
    <dgm:cxn modelId="{EB8A5935-3A65-44D1-95F2-3D6442C3985F}" type="presParOf" srcId="{03EB64BA-2D85-4EFD-95F5-382F8BD4F7DE}" destId="{58D0682F-6800-4406-992B-D1AA6E56C4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76C74-6AF3-9740-B7C8-A7ABD3E36685}">
      <dsp:nvSpPr>
        <dsp:cNvPr id="0" name=""/>
        <dsp:cNvSpPr/>
      </dsp:nvSpPr>
      <dsp:spPr>
        <a:xfrm>
          <a:off x="3323778" y="2227244"/>
          <a:ext cx="2485683" cy="248568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DIPARTIMENTO SALUTE MENTALE</a:t>
          </a:r>
        </a:p>
      </dsp:txBody>
      <dsp:txXfrm>
        <a:off x="3823511" y="2809503"/>
        <a:ext cx="1486217" cy="1277693"/>
      </dsp:txXfrm>
    </dsp:sp>
    <dsp:sp modelId="{CC77D65A-18F2-B948-9E8C-1BD83D10D15E}">
      <dsp:nvSpPr>
        <dsp:cNvPr id="0" name=""/>
        <dsp:cNvSpPr/>
      </dsp:nvSpPr>
      <dsp:spPr>
        <a:xfrm>
          <a:off x="789224" y="1721286"/>
          <a:ext cx="2617506" cy="229955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UNITO </a:t>
          </a:r>
          <a:r>
            <a:rPr lang="it-IT" sz="12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Dipartimento di Filosofia e Scienze dell’educazione</a:t>
          </a:r>
          <a:endParaRPr lang="it-IT" sz="1400" kern="1200" dirty="0"/>
        </a:p>
      </dsp:txBody>
      <dsp:txXfrm>
        <a:off x="1414362" y="2303705"/>
        <a:ext cx="1367230" cy="1134717"/>
      </dsp:txXfrm>
    </dsp:sp>
    <dsp:sp modelId="{5A5F82F4-637D-B146-8787-6FA72661129D}">
      <dsp:nvSpPr>
        <dsp:cNvPr id="0" name=""/>
        <dsp:cNvSpPr/>
      </dsp:nvSpPr>
      <dsp:spPr>
        <a:xfrm>
          <a:off x="83938" y="3570345"/>
          <a:ext cx="1581798" cy="949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70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70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7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</a:t>
          </a:r>
          <a:r>
            <a:rPr lang="it-IT" sz="10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NUOVI STRUMENTI DI VALUTAZIONE</a:t>
          </a:r>
          <a:r>
            <a:rPr lang="it-IT" sz="9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	</a:t>
          </a:r>
          <a:r>
            <a:rPr lang="it-IT" sz="7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					</a:t>
          </a:r>
          <a:endParaRPr lang="it-IT" sz="700" kern="1200" dirty="0"/>
        </a:p>
      </dsp:txBody>
      <dsp:txXfrm>
        <a:off x="111736" y="3598143"/>
        <a:ext cx="1526202" cy="893483"/>
      </dsp:txXfrm>
    </dsp:sp>
    <dsp:sp modelId="{2F604571-17B9-664B-BB06-BFFB71E903D9}">
      <dsp:nvSpPr>
        <dsp:cNvPr id="0" name=""/>
        <dsp:cNvSpPr/>
      </dsp:nvSpPr>
      <dsp:spPr>
        <a:xfrm rot="20700000">
          <a:off x="2184984" y="83836"/>
          <a:ext cx="2457593" cy="238865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DORS</a:t>
          </a:r>
          <a:r>
            <a:rPr lang="it-IT" sz="105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Centro di documentazione regionale per la promozione della salute</a:t>
          </a:r>
          <a:endParaRPr lang="it-IT" sz="1050" kern="1200" dirty="0"/>
        </a:p>
      </dsp:txBody>
      <dsp:txXfrm rot="-20700000">
        <a:off x="2728095" y="603650"/>
        <a:ext cx="1371371" cy="1349030"/>
      </dsp:txXfrm>
    </dsp:sp>
    <dsp:sp modelId="{E74789DA-8C73-4A4B-B568-B293D5B8CD58}">
      <dsp:nvSpPr>
        <dsp:cNvPr id="0" name=""/>
        <dsp:cNvSpPr/>
      </dsp:nvSpPr>
      <dsp:spPr>
        <a:xfrm>
          <a:off x="4466079" y="114177"/>
          <a:ext cx="1836499" cy="115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DALLO STRUMENTO DI VALUTAZIONE AL PROGETTO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>
              <a:latin typeface="Georgia" panose="02040502050405020303" pitchFamily="18" charset="0"/>
            </a:rPr>
            <a:t>INSERIMENTO SUL DATABASE </a:t>
          </a:r>
          <a:r>
            <a:rPr lang="it-IT" sz="1000" kern="1200" dirty="0" err="1">
              <a:latin typeface="Georgia" panose="02040502050405020303" pitchFamily="18" charset="0"/>
            </a:rPr>
            <a:t>Pro.Sa</a:t>
          </a:r>
          <a:r>
            <a:rPr lang="it-IT" sz="1000" kern="1200" dirty="0">
              <a:latin typeface="Georgia" panose="02040502050405020303" pitchFamily="18" charset="0"/>
            </a:rPr>
            <a:t>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000" kern="1200" dirty="0"/>
        </a:p>
      </dsp:txBody>
      <dsp:txXfrm>
        <a:off x="4499910" y="148008"/>
        <a:ext cx="1768837" cy="1087405"/>
      </dsp:txXfrm>
    </dsp:sp>
    <dsp:sp modelId="{0941784C-3113-BD4C-9064-62927CD63275}">
      <dsp:nvSpPr>
        <dsp:cNvPr id="0" name=""/>
        <dsp:cNvSpPr/>
      </dsp:nvSpPr>
      <dsp:spPr>
        <a:xfrm>
          <a:off x="3411895" y="1565742"/>
          <a:ext cx="3181675" cy="3181675"/>
        </a:xfrm>
        <a:prstGeom prst="circularArrow">
          <a:avLst>
            <a:gd name="adj1" fmla="val 4687"/>
            <a:gd name="adj2" fmla="val 299029"/>
            <a:gd name="adj3" fmla="val 2523437"/>
            <a:gd name="adj4" fmla="val 1584570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19CD4-DAA1-3148-949D-533D9B30DDA3}">
      <dsp:nvSpPr>
        <dsp:cNvPr id="0" name=""/>
        <dsp:cNvSpPr/>
      </dsp:nvSpPr>
      <dsp:spPr>
        <a:xfrm>
          <a:off x="457556" y="1171849"/>
          <a:ext cx="2311685" cy="23116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B9A0-2269-3B44-9A16-DE9C53AC82A7}">
      <dsp:nvSpPr>
        <dsp:cNvPr id="0" name=""/>
        <dsp:cNvSpPr/>
      </dsp:nvSpPr>
      <dsp:spPr>
        <a:xfrm>
          <a:off x="1626313" y="-219274"/>
          <a:ext cx="2492462" cy="24924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F3AD9-C65E-4E45-804A-5BF3E1796BE1}">
      <dsp:nvSpPr>
        <dsp:cNvPr id="0" name=""/>
        <dsp:cNvSpPr/>
      </dsp:nvSpPr>
      <dsp:spPr>
        <a:xfrm>
          <a:off x="888" y="364484"/>
          <a:ext cx="1825307" cy="730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TABELLA DELLE PRESENZE</a:t>
          </a:r>
        </a:p>
      </dsp:txBody>
      <dsp:txXfrm>
        <a:off x="365949" y="364484"/>
        <a:ext cx="1095185" cy="730122"/>
      </dsp:txXfrm>
    </dsp:sp>
    <dsp:sp modelId="{6F4F22A2-E27A-4C80-9F06-31CFF5981C1E}">
      <dsp:nvSpPr>
        <dsp:cNvPr id="0" name=""/>
        <dsp:cNvSpPr/>
      </dsp:nvSpPr>
      <dsp:spPr>
        <a:xfrm>
          <a:off x="1588905" y="426544"/>
          <a:ext cx="1515004" cy="6060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n-lt"/>
              <a:ea typeface="Times New Roman"/>
              <a:cs typeface="Times New Roman"/>
            </a:rPr>
            <a:t>Dopo ogni uscita</a:t>
          </a:r>
          <a:endParaRPr lang="it-IT" sz="900" kern="1200" dirty="0">
            <a:latin typeface="+mn-lt"/>
          </a:endParaRPr>
        </a:p>
      </dsp:txBody>
      <dsp:txXfrm>
        <a:off x="1891906" y="426544"/>
        <a:ext cx="909003" cy="606001"/>
      </dsp:txXfrm>
    </dsp:sp>
    <dsp:sp modelId="{E7D46447-9863-4087-9EE4-BDBB69A25237}">
      <dsp:nvSpPr>
        <dsp:cNvPr id="0" name=""/>
        <dsp:cNvSpPr/>
      </dsp:nvSpPr>
      <dsp:spPr>
        <a:xfrm>
          <a:off x="2891809" y="426544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Numero presenze e assenza</a:t>
          </a:r>
        </a:p>
      </dsp:txBody>
      <dsp:txXfrm>
        <a:off x="3194810" y="426544"/>
        <a:ext cx="909003" cy="606001"/>
      </dsp:txXfrm>
    </dsp:sp>
    <dsp:sp modelId="{6D80D7F2-9FF8-4C53-972A-9F797AF5BE26}">
      <dsp:nvSpPr>
        <dsp:cNvPr id="0" name=""/>
        <dsp:cNvSpPr/>
      </dsp:nvSpPr>
      <dsp:spPr>
        <a:xfrm>
          <a:off x="888" y="1196824"/>
          <a:ext cx="1825307" cy="730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SCHEDA TECNICA RELATIVA ALL’USCITA</a:t>
          </a:r>
        </a:p>
      </dsp:txBody>
      <dsp:txXfrm>
        <a:off x="365949" y="1196824"/>
        <a:ext cx="1095185" cy="730122"/>
      </dsp:txXfrm>
    </dsp:sp>
    <dsp:sp modelId="{61A55A1A-F450-400B-AA4A-8017D4D8AB64}">
      <dsp:nvSpPr>
        <dsp:cNvPr id="0" name=""/>
        <dsp:cNvSpPr/>
      </dsp:nvSpPr>
      <dsp:spPr>
        <a:xfrm>
          <a:off x="1588905" y="1258884"/>
          <a:ext cx="1515004" cy="6060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Dopo ogni uscita</a:t>
          </a:r>
          <a:endParaRPr lang="it-IT" sz="900" kern="1200" dirty="0">
            <a:latin typeface="+mj-lt"/>
          </a:endParaRPr>
        </a:p>
      </dsp:txBody>
      <dsp:txXfrm>
        <a:off x="1891906" y="1258884"/>
        <a:ext cx="909003" cy="606001"/>
      </dsp:txXfrm>
    </dsp:sp>
    <dsp:sp modelId="{F0AB5C4C-5D15-45E5-9401-5BF0151D9C8C}">
      <dsp:nvSpPr>
        <dsp:cNvPr id="0" name=""/>
        <dsp:cNvSpPr/>
      </dsp:nvSpPr>
      <dsp:spPr>
        <a:xfrm>
          <a:off x="2891809" y="1258884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Descrizione del tipo di uscita</a:t>
          </a:r>
          <a:endParaRPr lang="it-IT" sz="900" kern="1200" dirty="0">
            <a:latin typeface="+mj-lt"/>
          </a:endParaRPr>
        </a:p>
      </dsp:txBody>
      <dsp:txXfrm>
        <a:off x="3194810" y="1258884"/>
        <a:ext cx="909003" cy="606001"/>
      </dsp:txXfrm>
    </dsp:sp>
    <dsp:sp modelId="{BAD359F2-9D53-416A-900D-70ACFAB1D20B}">
      <dsp:nvSpPr>
        <dsp:cNvPr id="0" name=""/>
        <dsp:cNvSpPr/>
      </dsp:nvSpPr>
      <dsp:spPr>
        <a:xfrm>
          <a:off x="888" y="2029164"/>
          <a:ext cx="1825307" cy="730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SCHEDA </a:t>
          </a:r>
          <a:r>
            <a:rPr lang="it-IT" sz="1000" kern="1200" dirty="0" err="1"/>
            <a:t>DI</a:t>
          </a:r>
          <a:r>
            <a:rPr lang="it-IT" sz="1000" kern="1200" dirty="0"/>
            <a:t> OSSERVAZIONE E VALUTAZIONE </a:t>
          </a:r>
        </a:p>
      </dsp:txBody>
      <dsp:txXfrm>
        <a:off x="365949" y="2029164"/>
        <a:ext cx="1095185" cy="730122"/>
      </dsp:txXfrm>
    </dsp:sp>
    <dsp:sp modelId="{63EB3E30-BA0D-4AC8-B8AA-67E14211AC9D}">
      <dsp:nvSpPr>
        <dsp:cNvPr id="0" name=""/>
        <dsp:cNvSpPr/>
      </dsp:nvSpPr>
      <dsp:spPr>
        <a:xfrm>
          <a:off x="1588905" y="2091224"/>
          <a:ext cx="1515004" cy="6060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Cambria"/>
              <a:ea typeface="Times New Roman"/>
              <a:cs typeface="Times New Roman"/>
            </a:rPr>
            <a:t>Dopo ogni uscita</a:t>
          </a:r>
          <a:endParaRPr lang="it-IT" sz="900" kern="1200" dirty="0"/>
        </a:p>
      </dsp:txBody>
      <dsp:txXfrm>
        <a:off x="1891906" y="2091224"/>
        <a:ext cx="909003" cy="606001"/>
      </dsp:txXfrm>
    </dsp:sp>
    <dsp:sp modelId="{25F2C63D-F535-47E1-9617-8A912566925A}">
      <dsp:nvSpPr>
        <dsp:cNvPr id="0" name=""/>
        <dsp:cNvSpPr/>
      </dsp:nvSpPr>
      <dsp:spPr>
        <a:xfrm>
          <a:off x="2891809" y="2091224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Dimensione corporea</a:t>
          </a:r>
        </a:p>
      </dsp:txBody>
      <dsp:txXfrm>
        <a:off x="3194810" y="2091224"/>
        <a:ext cx="909003" cy="606001"/>
      </dsp:txXfrm>
    </dsp:sp>
    <dsp:sp modelId="{28DCD691-2B29-432C-88AD-323F2F82F8CF}">
      <dsp:nvSpPr>
        <dsp:cNvPr id="0" name=""/>
        <dsp:cNvSpPr/>
      </dsp:nvSpPr>
      <dsp:spPr>
        <a:xfrm>
          <a:off x="4194714" y="2091224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Dimensione delle autonomie</a:t>
          </a:r>
        </a:p>
      </dsp:txBody>
      <dsp:txXfrm>
        <a:off x="4497715" y="2091224"/>
        <a:ext cx="909003" cy="606001"/>
      </dsp:txXfrm>
    </dsp:sp>
    <dsp:sp modelId="{3B64698C-7149-4387-B01F-3C92C93E5BA8}">
      <dsp:nvSpPr>
        <dsp:cNvPr id="0" name=""/>
        <dsp:cNvSpPr/>
      </dsp:nvSpPr>
      <dsp:spPr>
        <a:xfrm>
          <a:off x="5497618" y="2091224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Dimensione cognitiva</a:t>
          </a:r>
        </a:p>
      </dsp:txBody>
      <dsp:txXfrm>
        <a:off x="5800619" y="2091224"/>
        <a:ext cx="909003" cy="606001"/>
      </dsp:txXfrm>
    </dsp:sp>
    <dsp:sp modelId="{2654D300-FFEA-4CAF-B0D9-67A885998223}">
      <dsp:nvSpPr>
        <dsp:cNvPr id="0" name=""/>
        <dsp:cNvSpPr/>
      </dsp:nvSpPr>
      <dsp:spPr>
        <a:xfrm>
          <a:off x="6800522" y="2091224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Dimensione relazionale emotiva</a:t>
          </a:r>
        </a:p>
      </dsp:txBody>
      <dsp:txXfrm>
        <a:off x="7103523" y="2091224"/>
        <a:ext cx="909003" cy="606001"/>
      </dsp:txXfrm>
    </dsp:sp>
    <dsp:sp modelId="{913A3150-BFF4-46D6-9324-A54FB9B204B5}">
      <dsp:nvSpPr>
        <dsp:cNvPr id="0" name=""/>
        <dsp:cNvSpPr/>
      </dsp:nvSpPr>
      <dsp:spPr>
        <a:xfrm>
          <a:off x="888" y="2861504"/>
          <a:ext cx="1825307" cy="730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PROFILO INDIVIDUALE DEL PAZIENTE</a:t>
          </a:r>
        </a:p>
      </dsp:txBody>
      <dsp:txXfrm>
        <a:off x="365949" y="2861504"/>
        <a:ext cx="1095185" cy="730122"/>
      </dsp:txXfrm>
    </dsp:sp>
    <dsp:sp modelId="{EF4E2261-396D-44B5-9E0F-AA77651F0EC6}">
      <dsp:nvSpPr>
        <dsp:cNvPr id="0" name=""/>
        <dsp:cNvSpPr/>
      </dsp:nvSpPr>
      <dsp:spPr>
        <a:xfrm>
          <a:off x="1588905" y="2923565"/>
          <a:ext cx="1515004" cy="6060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Aggiornato annualmente</a:t>
          </a:r>
        </a:p>
      </dsp:txBody>
      <dsp:txXfrm>
        <a:off x="1891906" y="2923565"/>
        <a:ext cx="909003" cy="606001"/>
      </dsp:txXfrm>
    </dsp:sp>
    <dsp:sp modelId="{C8C02403-B4D9-4922-9240-84F874403CB3}">
      <dsp:nvSpPr>
        <dsp:cNvPr id="0" name=""/>
        <dsp:cNvSpPr/>
      </dsp:nvSpPr>
      <dsp:spPr>
        <a:xfrm>
          <a:off x="2891809" y="2923565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Condivisione con il paziente</a:t>
          </a:r>
        </a:p>
      </dsp:txBody>
      <dsp:txXfrm>
        <a:off x="3194810" y="2923565"/>
        <a:ext cx="909003" cy="606001"/>
      </dsp:txXfrm>
    </dsp:sp>
    <dsp:sp modelId="{5F9FA1F3-02A6-4A74-A4DA-216BA59974B0}">
      <dsp:nvSpPr>
        <dsp:cNvPr id="0" name=""/>
        <dsp:cNvSpPr/>
      </dsp:nvSpPr>
      <dsp:spPr>
        <a:xfrm>
          <a:off x="4194714" y="2923565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Sulle dimensioni</a:t>
          </a:r>
        </a:p>
      </dsp:txBody>
      <dsp:txXfrm>
        <a:off x="4497715" y="2923565"/>
        <a:ext cx="909003" cy="606001"/>
      </dsp:txXfrm>
    </dsp:sp>
    <dsp:sp modelId="{25CB1D87-A21E-414F-997F-E863669FB5CF}">
      <dsp:nvSpPr>
        <dsp:cNvPr id="0" name=""/>
        <dsp:cNvSpPr/>
      </dsp:nvSpPr>
      <dsp:spPr>
        <a:xfrm>
          <a:off x="888" y="3693844"/>
          <a:ext cx="1825307" cy="730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DIARIO </a:t>
          </a:r>
          <a:r>
            <a:rPr lang="it-IT" sz="1000" kern="1200" dirty="0" err="1"/>
            <a:t>DI</a:t>
          </a:r>
          <a:r>
            <a:rPr lang="it-IT" sz="1000" kern="1200" dirty="0"/>
            <a:t> BORDO</a:t>
          </a:r>
        </a:p>
      </dsp:txBody>
      <dsp:txXfrm>
        <a:off x="365949" y="3693844"/>
        <a:ext cx="1095185" cy="730122"/>
      </dsp:txXfrm>
    </dsp:sp>
    <dsp:sp modelId="{7EAB4D9F-821D-46A9-8847-959FDBA20E89}">
      <dsp:nvSpPr>
        <dsp:cNvPr id="0" name=""/>
        <dsp:cNvSpPr/>
      </dsp:nvSpPr>
      <dsp:spPr>
        <a:xfrm>
          <a:off x="1588905" y="3755905"/>
          <a:ext cx="1515004" cy="6060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Dopo ogni uscita</a:t>
          </a:r>
        </a:p>
      </dsp:txBody>
      <dsp:txXfrm>
        <a:off x="1891906" y="3755905"/>
        <a:ext cx="909003" cy="606001"/>
      </dsp:txXfrm>
    </dsp:sp>
    <dsp:sp modelId="{11EC92B0-CA97-436C-AD5A-C9AAC64FDA0C}">
      <dsp:nvSpPr>
        <dsp:cNvPr id="0" name=""/>
        <dsp:cNvSpPr/>
      </dsp:nvSpPr>
      <dsp:spPr>
        <a:xfrm>
          <a:off x="2891809" y="3755905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Aspetti positivi e negativi dell’uscita</a:t>
          </a:r>
        </a:p>
      </dsp:txBody>
      <dsp:txXfrm>
        <a:off x="3194810" y="3755905"/>
        <a:ext cx="909003" cy="606001"/>
      </dsp:txXfrm>
    </dsp:sp>
    <dsp:sp modelId="{3EE89629-88B3-42B1-A277-28E4118C44EA}">
      <dsp:nvSpPr>
        <dsp:cNvPr id="0" name=""/>
        <dsp:cNvSpPr/>
      </dsp:nvSpPr>
      <dsp:spPr>
        <a:xfrm>
          <a:off x="4194714" y="3755905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Valutazione del clima del gruppo</a:t>
          </a:r>
        </a:p>
      </dsp:txBody>
      <dsp:txXfrm>
        <a:off x="4497715" y="3755905"/>
        <a:ext cx="909003" cy="606001"/>
      </dsp:txXfrm>
    </dsp:sp>
    <dsp:sp modelId="{D5DE5978-A787-4CC9-B4D2-081136C70302}">
      <dsp:nvSpPr>
        <dsp:cNvPr id="0" name=""/>
        <dsp:cNvSpPr/>
      </dsp:nvSpPr>
      <dsp:spPr>
        <a:xfrm>
          <a:off x="888" y="4526184"/>
          <a:ext cx="1825307" cy="730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QUSTIONARIO </a:t>
          </a:r>
          <a:r>
            <a:rPr lang="it-IT" sz="1000" kern="1200" dirty="0" err="1"/>
            <a:t>DI</a:t>
          </a:r>
          <a:r>
            <a:rPr lang="it-IT" sz="1000" kern="1200" dirty="0"/>
            <a:t> GRADIMENTO</a:t>
          </a:r>
        </a:p>
      </dsp:txBody>
      <dsp:txXfrm>
        <a:off x="365949" y="4526184"/>
        <a:ext cx="1095185" cy="730122"/>
      </dsp:txXfrm>
    </dsp:sp>
    <dsp:sp modelId="{2CE5126F-F023-4D19-920F-A1B39656AB49}">
      <dsp:nvSpPr>
        <dsp:cNvPr id="0" name=""/>
        <dsp:cNvSpPr/>
      </dsp:nvSpPr>
      <dsp:spPr>
        <a:xfrm>
          <a:off x="1588905" y="4588245"/>
          <a:ext cx="1515004" cy="60600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1 volta l’anno</a:t>
          </a:r>
        </a:p>
      </dsp:txBody>
      <dsp:txXfrm>
        <a:off x="1891906" y="4588245"/>
        <a:ext cx="909003" cy="606001"/>
      </dsp:txXfrm>
    </dsp:sp>
    <dsp:sp modelId="{5BA9BB8B-F40F-45DC-A66C-68B0E9B75F94}">
      <dsp:nvSpPr>
        <dsp:cNvPr id="0" name=""/>
        <dsp:cNvSpPr/>
      </dsp:nvSpPr>
      <dsp:spPr>
        <a:xfrm>
          <a:off x="2891809" y="4588245"/>
          <a:ext cx="151500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Gradimento</a:t>
          </a:r>
          <a:endParaRPr lang="it-IT" sz="900" kern="1200" dirty="0">
            <a:latin typeface="+mj-lt"/>
          </a:endParaRPr>
        </a:p>
      </dsp:txBody>
      <dsp:txXfrm>
        <a:off x="3194810" y="4588245"/>
        <a:ext cx="909003" cy="606001"/>
      </dsp:txXfrm>
    </dsp:sp>
    <dsp:sp modelId="{0821C3ED-9699-48D4-B206-37933F09EA78}">
      <dsp:nvSpPr>
        <dsp:cNvPr id="0" name=""/>
        <dsp:cNvSpPr/>
      </dsp:nvSpPr>
      <dsp:spPr>
        <a:xfrm>
          <a:off x="4194714" y="4588245"/>
          <a:ext cx="2301534" cy="606001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+mj-lt"/>
              <a:ea typeface="Times New Roman"/>
              <a:cs typeface="Times New Roman"/>
            </a:rPr>
            <a:t>Autovalutazione relativa alle dimensioni corporea, delle autonomie, cognitiva, relazionale emotiva</a:t>
          </a:r>
        </a:p>
      </dsp:txBody>
      <dsp:txXfrm>
        <a:off x="4497715" y="4588245"/>
        <a:ext cx="1695533" cy="606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EC54D-DAC6-7B4E-9CEB-A4498C5EB123}">
      <dsp:nvSpPr>
        <dsp:cNvPr id="0" name=""/>
        <dsp:cNvSpPr/>
      </dsp:nvSpPr>
      <dsp:spPr>
        <a:xfrm>
          <a:off x="2207622" y="264701"/>
          <a:ext cx="3854272" cy="12044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21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una “piattaforma” per progettare, sviluppare e valutare programmi di promozione della salute. </a:t>
          </a:r>
          <a:endParaRPr lang="it-IT" sz="1400" kern="1200" dirty="0"/>
        </a:p>
      </dsp:txBody>
      <dsp:txXfrm>
        <a:off x="2207622" y="264701"/>
        <a:ext cx="3854272" cy="1204460"/>
      </dsp:txXfrm>
    </dsp:sp>
    <dsp:sp modelId="{4E3B613D-E99D-FB4F-B188-821755A794D6}">
      <dsp:nvSpPr>
        <dsp:cNvPr id="0" name=""/>
        <dsp:cNvSpPr/>
      </dsp:nvSpPr>
      <dsp:spPr>
        <a:xfrm>
          <a:off x="2047028" y="90724"/>
          <a:ext cx="843122" cy="12646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54E68-A581-D541-B83C-C5F041979778}">
      <dsp:nvSpPr>
        <dsp:cNvPr id="0" name=""/>
        <dsp:cNvSpPr/>
      </dsp:nvSpPr>
      <dsp:spPr>
        <a:xfrm>
          <a:off x="2207622" y="1780983"/>
          <a:ext cx="3854272" cy="12044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21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due percorsi tra loro complementari (</a:t>
          </a:r>
          <a:r>
            <a:rPr lang="it-IT" sz="1400" i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Precede/</a:t>
          </a:r>
          <a:r>
            <a:rPr lang="it-IT" sz="1400" i="1" kern="1200" dirty="0" err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Proceed</a:t>
          </a:r>
          <a:r>
            <a:rPr lang="it-IT" sz="1400" i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)</a:t>
          </a:r>
          <a:r>
            <a:rPr lang="it-IT" sz="14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, distinti ma interdipendenti</a:t>
          </a:r>
        </a:p>
      </dsp:txBody>
      <dsp:txXfrm>
        <a:off x="2207622" y="1780983"/>
        <a:ext cx="3854272" cy="1204460"/>
      </dsp:txXfrm>
    </dsp:sp>
    <dsp:sp modelId="{2BA670E1-758B-3940-B310-7AFF9C3ECADE}">
      <dsp:nvSpPr>
        <dsp:cNvPr id="0" name=""/>
        <dsp:cNvSpPr/>
      </dsp:nvSpPr>
      <dsp:spPr>
        <a:xfrm>
          <a:off x="2047028" y="1607006"/>
          <a:ext cx="843122" cy="12646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BDB4F-A0BF-2E4B-BE5D-51271482E45E}">
      <dsp:nvSpPr>
        <dsp:cNvPr id="0" name=""/>
        <dsp:cNvSpPr/>
      </dsp:nvSpPr>
      <dsp:spPr>
        <a:xfrm>
          <a:off x="2207622" y="3297265"/>
          <a:ext cx="3854272" cy="12044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821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modello di ricerca-azione e di progettazione partecipata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l’attenzione costante alla valutazione produce feedback lungo tutto il percorso di progettazione e realizzazione degli interventi</a:t>
          </a:r>
          <a:endParaRPr lang="it-IT" sz="1400" kern="1200" dirty="0"/>
        </a:p>
      </dsp:txBody>
      <dsp:txXfrm>
        <a:off x="2207622" y="3297265"/>
        <a:ext cx="3854272" cy="1204460"/>
      </dsp:txXfrm>
    </dsp:sp>
    <dsp:sp modelId="{46055729-3239-1E46-94D1-146D6449F7A3}">
      <dsp:nvSpPr>
        <dsp:cNvPr id="0" name=""/>
        <dsp:cNvSpPr/>
      </dsp:nvSpPr>
      <dsp:spPr>
        <a:xfrm>
          <a:off x="2047028" y="3123287"/>
          <a:ext cx="843122" cy="12646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89B8C-4FBD-C541-9FC6-4A9F39C8F83A}">
      <dsp:nvSpPr>
        <dsp:cNvPr id="0" name=""/>
        <dsp:cNvSpPr/>
      </dsp:nvSpPr>
      <dsp:spPr>
        <a:xfrm rot="5400000">
          <a:off x="4590400" y="-1702758"/>
          <a:ext cx="1168105" cy="48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conoscenze, attitudini, credenze e valori individuali</a:t>
          </a:r>
          <a:r>
            <a:rPr lang="it-IT" sz="18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che </a:t>
          </a:r>
          <a:r>
            <a:rPr lang="it-IT" sz="1800" i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sostengono o ostacolano </a:t>
          </a:r>
          <a:r>
            <a:rPr lang="it-IT" sz="18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la </a:t>
          </a:r>
          <a:r>
            <a:rPr lang="it-IT" sz="1800" i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motivazione al cambiamento</a:t>
          </a:r>
          <a:endParaRPr lang="it-IT" sz="1800" i="1" kern="1200" dirty="0"/>
        </a:p>
      </dsp:txBody>
      <dsp:txXfrm rot="-5400000">
        <a:off x="2739416" y="205248"/>
        <a:ext cx="4813051" cy="1054061"/>
      </dsp:txXfrm>
    </dsp:sp>
    <dsp:sp modelId="{3030BAD2-0479-994E-9BDC-A45785886944}">
      <dsp:nvSpPr>
        <dsp:cNvPr id="0" name=""/>
        <dsp:cNvSpPr/>
      </dsp:nvSpPr>
      <dsp:spPr>
        <a:xfrm>
          <a:off x="0" y="2212"/>
          <a:ext cx="2739416" cy="1460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FATTORI PREDISPONENTI</a:t>
          </a:r>
          <a:endParaRPr lang="it-IT" sz="1900" kern="1200" dirty="0"/>
        </a:p>
      </dsp:txBody>
      <dsp:txXfrm>
        <a:off x="71278" y="73490"/>
        <a:ext cx="2596860" cy="1317576"/>
      </dsp:txXfrm>
    </dsp:sp>
    <dsp:sp modelId="{71D5E6E8-1AE2-6C49-BE39-4A4AE4A260F3}">
      <dsp:nvSpPr>
        <dsp:cNvPr id="0" name=""/>
        <dsp:cNvSpPr/>
      </dsp:nvSpPr>
      <dsp:spPr>
        <a:xfrm rot="5400000">
          <a:off x="4590400" y="-169619"/>
          <a:ext cx="1168105" cy="48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capacità, risorse o barriere </a:t>
          </a:r>
          <a:r>
            <a:rPr lang="it-IT" sz="18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che </a:t>
          </a:r>
          <a:r>
            <a:rPr lang="it-IT" sz="1800" i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aiutano o ostacolano il desiderio di modificare comportamenti</a:t>
          </a:r>
          <a:r>
            <a:rPr lang="it-IT" sz="18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o situazioni ambientali</a:t>
          </a:r>
          <a:endParaRPr lang="it-IT" sz="1800" kern="1200" dirty="0"/>
        </a:p>
      </dsp:txBody>
      <dsp:txXfrm rot="-5400000">
        <a:off x="2739416" y="1738387"/>
        <a:ext cx="4813051" cy="1054061"/>
      </dsp:txXfrm>
    </dsp:sp>
    <dsp:sp modelId="{87B34120-1298-D044-9CD8-A09AAA51FF6A}">
      <dsp:nvSpPr>
        <dsp:cNvPr id="0" name=""/>
        <dsp:cNvSpPr/>
      </dsp:nvSpPr>
      <dsp:spPr>
        <a:xfrm>
          <a:off x="0" y="1535350"/>
          <a:ext cx="2739416" cy="1460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FATTORI ABILITANTI</a:t>
          </a:r>
          <a:endParaRPr lang="it-IT" sz="1900" kern="1200" dirty="0"/>
        </a:p>
      </dsp:txBody>
      <dsp:txXfrm>
        <a:off x="71278" y="1606628"/>
        <a:ext cx="2596860" cy="1317576"/>
      </dsp:txXfrm>
    </dsp:sp>
    <dsp:sp modelId="{2152BDB5-14DA-6642-B736-C21843B9DDE8}">
      <dsp:nvSpPr>
        <dsp:cNvPr id="0" name=""/>
        <dsp:cNvSpPr/>
      </dsp:nvSpPr>
      <dsp:spPr>
        <a:xfrm rot="5400000">
          <a:off x="4590400" y="1363518"/>
          <a:ext cx="1168105" cy="48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risposte</a:t>
          </a:r>
          <a:r>
            <a:rPr lang="it-IT" sz="18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 che i soggetti ricevono dagli altri in seguito all’adozione di un nuovo comportamento che li incoraggia o meno al </a:t>
          </a:r>
          <a:r>
            <a:rPr lang="it-IT" sz="1800" i="1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mantenimento del nuovo comportamento</a:t>
          </a:r>
          <a:endParaRPr lang="it-IT" sz="1800" i="1" kern="1200" dirty="0"/>
        </a:p>
      </dsp:txBody>
      <dsp:txXfrm rot="-5400000">
        <a:off x="2739416" y="3271524"/>
        <a:ext cx="4813051" cy="1054061"/>
      </dsp:txXfrm>
    </dsp:sp>
    <dsp:sp modelId="{78DBCBF2-8452-5141-A7C3-71997A280E07}">
      <dsp:nvSpPr>
        <dsp:cNvPr id="0" name=""/>
        <dsp:cNvSpPr/>
      </dsp:nvSpPr>
      <dsp:spPr>
        <a:xfrm>
          <a:off x="0" y="3068489"/>
          <a:ext cx="2739416" cy="1460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FATTORI RINFORZANTI</a:t>
          </a:r>
          <a:endParaRPr lang="it-IT" sz="1900" kern="1200" dirty="0"/>
        </a:p>
      </dsp:txBody>
      <dsp:txXfrm>
        <a:off x="71278" y="3139767"/>
        <a:ext cx="2596860" cy="1317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ADB5E-B112-3B48-AE7C-88BDDD43FFCC}">
      <dsp:nvSpPr>
        <dsp:cNvPr id="0" name=""/>
        <dsp:cNvSpPr/>
      </dsp:nvSpPr>
      <dsp:spPr>
        <a:xfrm>
          <a:off x="0" y="0"/>
          <a:ext cx="5559972" cy="95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INTEGRAZIONE TRA SERVIZI DIVERSI (operatori e utenti)</a:t>
          </a:r>
          <a:endParaRPr lang="it-IT" sz="1800" kern="1200" dirty="0"/>
        </a:p>
      </dsp:txBody>
      <dsp:txXfrm>
        <a:off x="28110" y="28110"/>
        <a:ext cx="4443250" cy="903510"/>
      </dsp:txXfrm>
    </dsp:sp>
    <dsp:sp modelId="{AA3A5D15-CD27-C144-9E59-3AF11081477F}">
      <dsp:nvSpPr>
        <dsp:cNvPr id="0" name=""/>
        <dsp:cNvSpPr/>
      </dsp:nvSpPr>
      <dsp:spPr>
        <a:xfrm>
          <a:off x="465647" y="1134226"/>
          <a:ext cx="5559972" cy="95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rPr>
            <a:t>maggiori stimoli motivazionali, di confronto e di relazione </a:t>
          </a:r>
          <a:endParaRPr lang="it-IT" sz="1800" i="1" kern="1200" dirty="0">
            <a:solidFill>
              <a:schemeClr val="bg1"/>
            </a:solidFill>
          </a:endParaRPr>
        </a:p>
      </dsp:txBody>
      <dsp:txXfrm>
        <a:off x="493757" y="1162336"/>
        <a:ext cx="4414280" cy="903510"/>
      </dsp:txXfrm>
    </dsp:sp>
    <dsp:sp modelId="{A19CDB27-CEAB-5645-A402-444BA7B77DB6}">
      <dsp:nvSpPr>
        <dsp:cNvPr id="0" name=""/>
        <dsp:cNvSpPr/>
      </dsp:nvSpPr>
      <dsp:spPr>
        <a:xfrm>
          <a:off x="924345" y="2268453"/>
          <a:ext cx="5559972" cy="95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rPr>
            <a:t>GRUPPO</a:t>
          </a:r>
          <a:endParaRPr lang="it-IT" sz="1800" kern="1200" dirty="0"/>
        </a:p>
      </dsp:txBody>
      <dsp:txXfrm>
        <a:off x="952455" y="2296563"/>
        <a:ext cx="4421230" cy="903510"/>
      </dsp:txXfrm>
    </dsp:sp>
    <dsp:sp modelId="{53E7AD4E-99A1-E44A-8B62-C0A8F8962C97}">
      <dsp:nvSpPr>
        <dsp:cNvPr id="0" name=""/>
        <dsp:cNvSpPr/>
      </dsp:nvSpPr>
      <dsp:spPr>
        <a:xfrm>
          <a:off x="1389993" y="3402679"/>
          <a:ext cx="5559972" cy="959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rPr>
            <a:t>sostegno reciproco, spinta a continuare nella partecipazione e al superamento dell’isolamento (logo che favorisce sentimento di appartenenza</a:t>
          </a:r>
          <a:r>
            <a:rPr lang="it-IT" sz="1800" kern="12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rPr>
            <a:t>)</a:t>
          </a:r>
          <a:endParaRPr lang="it-IT" sz="1800" kern="1200" dirty="0"/>
        </a:p>
      </dsp:txBody>
      <dsp:txXfrm>
        <a:off x="1418103" y="3430789"/>
        <a:ext cx="4414280" cy="903510"/>
      </dsp:txXfrm>
    </dsp:sp>
    <dsp:sp modelId="{383F41A8-EFA0-0E43-9CB8-2147CF61CA51}">
      <dsp:nvSpPr>
        <dsp:cNvPr id="0" name=""/>
        <dsp:cNvSpPr/>
      </dsp:nvSpPr>
      <dsp:spPr>
        <a:xfrm>
          <a:off x="4936148" y="735066"/>
          <a:ext cx="623824" cy="623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/>
        </a:p>
      </dsp:txBody>
      <dsp:txXfrm>
        <a:off x="5076508" y="735066"/>
        <a:ext cx="343104" cy="469428"/>
      </dsp:txXfrm>
    </dsp:sp>
    <dsp:sp modelId="{FC125A8D-E4CA-CE48-B85F-42ADC97EC421}">
      <dsp:nvSpPr>
        <dsp:cNvPr id="0" name=""/>
        <dsp:cNvSpPr/>
      </dsp:nvSpPr>
      <dsp:spPr>
        <a:xfrm>
          <a:off x="5401795" y="1869292"/>
          <a:ext cx="623824" cy="623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/>
        </a:p>
      </dsp:txBody>
      <dsp:txXfrm>
        <a:off x="5542155" y="1869292"/>
        <a:ext cx="343104" cy="469428"/>
      </dsp:txXfrm>
    </dsp:sp>
    <dsp:sp modelId="{DE177AD9-67DA-694C-BE55-B5420262C58D}">
      <dsp:nvSpPr>
        <dsp:cNvPr id="0" name=""/>
        <dsp:cNvSpPr/>
      </dsp:nvSpPr>
      <dsp:spPr>
        <a:xfrm>
          <a:off x="5860493" y="3003519"/>
          <a:ext cx="623824" cy="623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/>
        </a:p>
      </dsp:txBody>
      <dsp:txXfrm>
        <a:off x="6000853" y="3003519"/>
        <a:ext cx="343104" cy="469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BC76B-7B89-0B41-A132-DE83BC5EC735}">
      <dsp:nvSpPr>
        <dsp:cNvPr id="0" name=""/>
        <dsp:cNvSpPr/>
      </dsp:nvSpPr>
      <dsp:spPr>
        <a:xfrm>
          <a:off x="223352" y="438857"/>
          <a:ext cx="2404944" cy="22203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8CFC0-C2AA-CF4F-BF95-17597D0A62B0}">
      <dsp:nvSpPr>
        <dsp:cNvPr id="0" name=""/>
        <dsp:cNvSpPr/>
      </dsp:nvSpPr>
      <dsp:spPr>
        <a:xfrm>
          <a:off x="637804" y="1141739"/>
          <a:ext cx="1548405" cy="469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 </a:t>
          </a:r>
          <a:r>
            <a:rPr lang="it-IT" sz="1400" kern="1200" dirty="0">
              <a:solidFill>
                <a:srgbClr val="C00000"/>
              </a:solidFill>
            </a:rPr>
            <a:t>MODELLO</a:t>
          </a:r>
          <a:r>
            <a:rPr lang="it-IT" sz="1200" kern="1200" dirty="0"/>
            <a:t>  </a:t>
          </a:r>
        </a:p>
      </dsp:txBody>
      <dsp:txXfrm>
        <a:off x="637804" y="1141739"/>
        <a:ext cx="1548405" cy="469054"/>
      </dsp:txXfrm>
    </dsp:sp>
    <dsp:sp modelId="{2B575895-988F-E340-8EFC-F081C0B8DB97}">
      <dsp:nvSpPr>
        <dsp:cNvPr id="0" name=""/>
        <dsp:cNvSpPr/>
      </dsp:nvSpPr>
      <dsp:spPr>
        <a:xfrm>
          <a:off x="-157662" y="1510937"/>
          <a:ext cx="2377963" cy="22384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3189-A50C-794E-95ED-2F5C1C4CACA5}">
      <dsp:nvSpPr>
        <dsp:cNvPr id="0" name=""/>
        <dsp:cNvSpPr/>
      </dsp:nvSpPr>
      <dsp:spPr>
        <a:xfrm>
          <a:off x="352441" y="2535611"/>
          <a:ext cx="1440128" cy="57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C00000"/>
              </a:solidFill>
            </a:rPr>
            <a:t>DEFINIZIONE DI OBIETTIVI</a:t>
          </a:r>
        </a:p>
      </dsp:txBody>
      <dsp:txXfrm>
        <a:off x="352441" y="2535611"/>
        <a:ext cx="1440128" cy="576849"/>
      </dsp:txXfrm>
    </dsp:sp>
    <dsp:sp modelId="{DF11BCFF-35F7-CE43-AF5C-9559DA11DF32}">
      <dsp:nvSpPr>
        <dsp:cNvPr id="0" name=""/>
        <dsp:cNvSpPr/>
      </dsp:nvSpPr>
      <dsp:spPr>
        <a:xfrm>
          <a:off x="848402" y="3332138"/>
          <a:ext cx="1831737" cy="187362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D0378-DC6A-CD44-962A-4E7D7838082A}">
      <dsp:nvSpPr>
        <dsp:cNvPr id="0" name=""/>
        <dsp:cNvSpPr/>
      </dsp:nvSpPr>
      <dsp:spPr>
        <a:xfrm>
          <a:off x="932767" y="3974247"/>
          <a:ext cx="1558183" cy="41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C00000"/>
              </a:solidFill>
            </a:rPr>
            <a:t>STRUMENTI DI VALUTAZIONE</a:t>
          </a:r>
        </a:p>
      </dsp:txBody>
      <dsp:txXfrm>
        <a:off x="932767" y="3974247"/>
        <a:ext cx="1558183" cy="4125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56AC9-AEF9-4FA2-AFA0-0077E1E63C36}">
      <dsp:nvSpPr>
        <dsp:cNvPr id="0" name=""/>
        <dsp:cNvSpPr/>
      </dsp:nvSpPr>
      <dsp:spPr>
        <a:xfrm>
          <a:off x="2162319" y="430"/>
          <a:ext cx="2450559" cy="958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EDUCATORI PROFESSIONALI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800" kern="1200" dirty="0"/>
        </a:p>
      </dsp:txBody>
      <dsp:txXfrm>
        <a:off x="2209114" y="47225"/>
        <a:ext cx="2356969" cy="865019"/>
      </dsp:txXfrm>
    </dsp:sp>
    <dsp:sp modelId="{146A4EEF-DDED-40B3-9670-562D5C04E40F}">
      <dsp:nvSpPr>
        <dsp:cNvPr id="0" name=""/>
        <dsp:cNvSpPr/>
      </dsp:nvSpPr>
      <dsp:spPr>
        <a:xfrm>
          <a:off x="1400426" y="415584"/>
          <a:ext cx="3828094" cy="3828094"/>
        </a:xfrm>
        <a:custGeom>
          <a:avLst/>
          <a:gdLst/>
          <a:ahLst/>
          <a:cxnLst/>
          <a:rect l="0" t="0" r="0" b="0"/>
          <a:pathLst>
            <a:path>
              <a:moveTo>
                <a:pt x="3218295" y="513150"/>
              </a:moveTo>
              <a:arcTo wR="1914047" hR="1914047" stAng="18777230" swAng="14129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61DAB-5805-4FEF-9F6D-843D8A3ACF99}">
      <dsp:nvSpPr>
        <dsp:cNvPr id="0" name=""/>
        <dsp:cNvSpPr/>
      </dsp:nvSpPr>
      <dsp:spPr>
        <a:xfrm>
          <a:off x="4150870" y="1573809"/>
          <a:ext cx="2159525" cy="958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INFERMIERI</a:t>
          </a:r>
        </a:p>
      </dsp:txBody>
      <dsp:txXfrm>
        <a:off x="4197665" y="1620604"/>
        <a:ext cx="2065935" cy="865019"/>
      </dsp:txXfrm>
    </dsp:sp>
    <dsp:sp modelId="{E026CC12-5B7A-4C87-B117-A682F12186F5}">
      <dsp:nvSpPr>
        <dsp:cNvPr id="0" name=""/>
        <dsp:cNvSpPr/>
      </dsp:nvSpPr>
      <dsp:spPr>
        <a:xfrm>
          <a:off x="1432528" y="740545"/>
          <a:ext cx="3828094" cy="3828094"/>
        </a:xfrm>
        <a:custGeom>
          <a:avLst/>
          <a:gdLst/>
          <a:ahLst/>
          <a:cxnLst/>
          <a:rect l="0" t="0" r="0" b="0"/>
          <a:pathLst>
            <a:path>
              <a:moveTo>
                <a:pt x="3824649" y="1799259"/>
              </a:moveTo>
              <a:arcTo wR="1914047" hR="1914047" stAng="21393711" swAng="13109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239D2-46A9-4B51-B968-F685F192BAD9}">
      <dsp:nvSpPr>
        <dsp:cNvPr id="0" name=""/>
        <dsp:cNvSpPr/>
      </dsp:nvSpPr>
      <dsp:spPr>
        <a:xfrm>
          <a:off x="3779527" y="3266134"/>
          <a:ext cx="2098145" cy="958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PSICHIATRI</a:t>
          </a:r>
        </a:p>
      </dsp:txBody>
      <dsp:txXfrm>
        <a:off x="3826322" y="3312929"/>
        <a:ext cx="2004555" cy="865019"/>
      </dsp:txXfrm>
    </dsp:sp>
    <dsp:sp modelId="{B4DC0872-3A0B-4B6C-BC03-B26A18A129EC}">
      <dsp:nvSpPr>
        <dsp:cNvPr id="0" name=""/>
        <dsp:cNvSpPr/>
      </dsp:nvSpPr>
      <dsp:spPr>
        <a:xfrm>
          <a:off x="1359549" y="598888"/>
          <a:ext cx="3828094" cy="3828094"/>
        </a:xfrm>
        <a:custGeom>
          <a:avLst/>
          <a:gdLst/>
          <a:ahLst/>
          <a:cxnLst/>
          <a:rect l="0" t="0" r="0" b="0"/>
          <a:pathLst>
            <a:path>
              <a:moveTo>
                <a:pt x="2755019" y="3633448"/>
              </a:moveTo>
              <a:arcTo wR="1914047" hR="1914047" stAng="3836184" swAng="3127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91C98-30E5-438F-B217-A46C8EC2D758}">
      <dsp:nvSpPr>
        <dsp:cNvPr id="0" name=""/>
        <dsp:cNvSpPr/>
      </dsp:nvSpPr>
      <dsp:spPr>
        <a:xfrm>
          <a:off x="734539" y="3266139"/>
          <a:ext cx="2164805" cy="958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GUIDE NATURALISTICHE</a:t>
          </a:r>
        </a:p>
      </dsp:txBody>
      <dsp:txXfrm>
        <a:off x="781334" y="3312934"/>
        <a:ext cx="2071215" cy="865019"/>
      </dsp:txXfrm>
    </dsp:sp>
    <dsp:sp modelId="{A0479446-59BE-4B40-9A3E-FFCEA7A75A9A}">
      <dsp:nvSpPr>
        <dsp:cNvPr id="0" name=""/>
        <dsp:cNvSpPr/>
      </dsp:nvSpPr>
      <dsp:spPr>
        <a:xfrm>
          <a:off x="1468748" y="966521"/>
          <a:ext cx="3828094" cy="3828094"/>
        </a:xfrm>
        <a:custGeom>
          <a:avLst/>
          <a:gdLst/>
          <a:ahLst/>
          <a:cxnLst/>
          <a:rect l="0" t="0" r="0" b="0"/>
          <a:pathLst>
            <a:path>
              <a:moveTo>
                <a:pt x="37691" y="2292023"/>
              </a:moveTo>
              <a:arcTo wR="1914047" hR="1914047" stAng="10116640" swAng="13739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5D5B-9B5C-4D31-A8B8-C5CF25ECB769}">
      <dsp:nvSpPr>
        <dsp:cNvPr id="0" name=""/>
        <dsp:cNvSpPr/>
      </dsp:nvSpPr>
      <dsp:spPr>
        <a:xfrm>
          <a:off x="432385" y="1532453"/>
          <a:ext cx="2226186" cy="958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VOLONTARI</a:t>
          </a:r>
        </a:p>
      </dsp:txBody>
      <dsp:txXfrm>
        <a:off x="479180" y="1579248"/>
        <a:ext cx="2132596" cy="865019"/>
      </dsp:txXfrm>
    </dsp:sp>
    <dsp:sp modelId="{E91C9AA4-913F-4CD7-AE6C-6BE77416C4D6}">
      <dsp:nvSpPr>
        <dsp:cNvPr id="0" name=""/>
        <dsp:cNvSpPr/>
      </dsp:nvSpPr>
      <dsp:spPr>
        <a:xfrm>
          <a:off x="1537061" y="424402"/>
          <a:ext cx="3828094" cy="3828094"/>
        </a:xfrm>
        <a:custGeom>
          <a:avLst/>
          <a:gdLst/>
          <a:ahLst/>
          <a:cxnLst/>
          <a:rect l="0" t="0" r="0" b="0"/>
          <a:pathLst>
            <a:path>
              <a:moveTo>
                <a:pt x="181170" y="1101202"/>
              </a:moveTo>
              <a:arcTo wR="1914047" hR="1914047" stAng="12307799" swAng="13391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3301F-E47E-4B03-B633-03B2F3F49B2E}">
      <dsp:nvSpPr>
        <dsp:cNvPr id="0" name=""/>
        <dsp:cNvSpPr/>
      </dsp:nvSpPr>
      <dsp:spPr>
        <a:xfrm rot="5400000">
          <a:off x="-149568" y="163770"/>
          <a:ext cx="997120" cy="697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 </a:t>
          </a:r>
        </a:p>
      </dsp:txBody>
      <dsp:txXfrm rot="-5400000">
        <a:off x="0" y="363194"/>
        <a:ext cx="697984" cy="299136"/>
      </dsp:txXfrm>
    </dsp:sp>
    <dsp:sp modelId="{D21C6B27-B270-40F9-BB21-03F877B29496}">
      <dsp:nvSpPr>
        <dsp:cNvPr id="0" name=""/>
        <dsp:cNvSpPr/>
      </dsp:nvSpPr>
      <dsp:spPr>
        <a:xfrm rot="5400000">
          <a:off x="3810801" y="-3098614"/>
          <a:ext cx="648128" cy="687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FASE </a:t>
          </a:r>
          <a:r>
            <a:rPr lang="it-IT" sz="1400" b="1" kern="1200" dirty="0" err="1"/>
            <a:t>DI</a:t>
          </a:r>
          <a:r>
            <a:rPr lang="it-IT" sz="1400" b="1" kern="1200" dirty="0"/>
            <a:t> OSSERVAZIONE PRELIMINARE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2 uscite di </a:t>
          </a:r>
          <a:r>
            <a:rPr lang="it-IT" sz="1400" kern="1200" dirty="0" err="1"/>
            <a:t>Montagnaterapia</a:t>
          </a:r>
          <a:r>
            <a:rPr lang="it-IT" sz="1400" kern="1200" dirty="0"/>
            <a:t>; al termine dell'uscita </a:t>
          </a:r>
          <a:r>
            <a:rPr lang="it-IT" sz="1400" b="0" kern="1200" dirty="0"/>
            <a:t>viene compilata  la scheda di osservazione e valutazione del paziente</a:t>
          </a:r>
          <a:endParaRPr lang="it-IT" sz="1400" kern="1200" dirty="0"/>
        </a:p>
      </dsp:txBody>
      <dsp:txXfrm rot="-5400000">
        <a:off x="697985" y="45841"/>
        <a:ext cx="6842122" cy="584850"/>
      </dsp:txXfrm>
    </dsp:sp>
    <dsp:sp modelId="{B2E29B93-B204-407E-9084-E4C20E11F718}">
      <dsp:nvSpPr>
        <dsp:cNvPr id="0" name=""/>
        <dsp:cNvSpPr/>
      </dsp:nvSpPr>
      <dsp:spPr>
        <a:xfrm rot="5400000">
          <a:off x="-149568" y="1077320"/>
          <a:ext cx="997120" cy="697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 </a:t>
          </a:r>
        </a:p>
      </dsp:txBody>
      <dsp:txXfrm rot="-5400000">
        <a:off x="0" y="1276744"/>
        <a:ext cx="697984" cy="299136"/>
      </dsp:txXfrm>
    </dsp:sp>
    <dsp:sp modelId="{7D5BF7C6-AD06-4E7E-944D-ACA347794EC2}">
      <dsp:nvSpPr>
        <dsp:cNvPr id="0" name=""/>
        <dsp:cNvSpPr/>
      </dsp:nvSpPr>
      <dsp:spPr>
        <a:xfrm rot="5400000">
          <a:off x="3646192" y="-2045327"/>
          <a:ext cx="977345" cy="687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FASE </a:t>
          </a:r>
          <a:r>
            <a:rPr lang="it-IT" sz="1400" b="1" kern="1200" dirty="0" err="1"/>
            <a:t>DI</a:t>
          </a:r>
          <a:r>
            <a:rPr lang="it-IT" sz="1400" b="1" kern="1200" dirty="0"/>
            <a:t> PROGETTAZIONE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Sulla base di quanto emerso dalla scheda di osservazione e valutazione, viene compilato il Profilo individuale del paziente e </a:t>
          </a:r>
          <a:r>
            <a:rPr lang="it-IT" sz="1400" b="0" kern="1200" dirty="0"/>
            <a:t>sulle dimensioni prioritarie e modificabili vengono </a:t>
          </a:r>
          <a:r>
            <a:rPr lang="en-US" sz="1400" b="0" kern="1200" dirty="0" err="1"/>
            <a:t>individuati</a:t>
          </a:r>
          <a:r>
            <a:rPr lang="en-US" sz="1400" b="0" kern="1200" dirty="0"/>
            <a:t> max 3 </a:t>
          </a:r>
          <a:r>
            <a:rPr lang="en-US" sz="1400" b="0" kern="1200" dirty="0" err="1"/>
            <a:t>obiettivi</a:t>
          </a:r>
          <a:r>
            <a:rPr lang="en-US" sz="1400" b="0" kern="1200" dirty="0"/>
            <a:t> </a:t>
          </a:r>
          <a:r>
            <a:rPr lang="en-US" sz="1400" b="0" kern="1200" dirty="0" err="1"/>
            <a:t>specifici</a:t>
          </a:r>
          <a:r>
            <a:rPr lang="en-US" sz="1400" b="0" kern="1200" dirty="0"/>
            <a:t> per </a:t>
          </a:r>
          <a:r>
            <a:rPr lang="en-US" sz="1400" b="0" kern="1200" dirty="0" err="1"/>
            <a:t>il</a:t>
          </a:r>
          <a:r>
            <a:rPr lang="en-US" sz="1400" b="0" kern="1200" dirty="0"/>
            <a:t> </a:t>
          </a:r>
          <a:r>
            <a:rPr lang="en-US" sz="1400" b="0" kern="1200" dirty="0" err="1"/>
            <a:t>paziente</a:t>
          </a:r>
          <a:r>
            <a:rPr lang="en-US" sz="1400" b="0" kern="1200" dirty="0"/>
            <a:t>, </a:t>
          </a:r>
          <a:r>
            <a:rPr lang="en-US" sz="1400" b="0" kern="1200" dirty="0" err="1"/>
            <a:t>su</a:t>
          </a:r>
          <a:r>
            <a:rPr lang="en-US" sz="1400" b="0" kern="1200" dirty="0"/>
            <a:t> cui </a:t>
          </a:r>
          <a:r>
            <a:rPr lang="en-US" sz="1400" b="0" kern="1200" dirty="0" err="1"/>
            <a:t>lavorare</a:t>
          </a:r>
          <a:r>
            <a:rPr lang="en-US" sz="1400" b="0" kern="1200" dirty="0"/>
            <a:t> per </a:t>
          </a:r>
          <a:r>
            <a:rPr lang="en-US" sz="1400" b="0" kern="1200" dirty="0" err="1"/>
            <a:t>l’intero</a:t>
          </a:r>
          <a:r>
            <a:rPr lang="en-US" sz="1400" b="0" kern="1200" dirty="0"/>
            <a:t> anno</a:t>
          </a:r>
          <a:endParaRPr lang="it-IT" sz="1400" kern="1200" dirty="0"/>
        </a:p>
      </dsp:txBody>
      <dsp:txXfrm rot="-5400000">
        <a:off x="697984" y="950591"/>
        <a:ext cx="6826051" cy="881925"/>
      </dsp:txXfrm>
    </dsp:sp>
    <dsp:sp modelId="{2EA96BDD-1CB8-4C4F-91A8-9B3856CE795C}">
      <dsp:nvSpPr>
        <dsp:cNvPr id="0" name=""/>
        <dsp:cNvSpPr/>
      </dsp:nvSpPr>
      <dsp:spPr>
        <a:xfrm rot="5400000">
          <a:off x="-149568" y="2105735"/>
          <a:ext cx="997120" cy="697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 rot="-5400000">
        <a:off x="0" y="2305159"/>
        <a:ext cx="697984" cy="299136"/>
      </dsp:txXfrm>
    </dsp:sp>
    <dsp:sp modelId="{3A3F818D-F6B9-44A8-B0A4-9EA9207B749C}">
      <dsp:nvSpPr>
        <dsp:cNvPr id="0" name=""/>
        <dsp:cNvSpPr/>
      </dsp:nvSpPr>
      <dsp:spPr>
        <a:xfrm rot="5400000">
          <a:off x="3810801" y="-1156648"/>
          <a:ext cx="648128" cy="687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FASE </a:t>
          </a:r>
          <a:r>
            <a:rPr lang="it-IT" sz="1400" b="1" kern="1200" dirty="0" err="1"/>
            <a:t>DI</a:t>
          </a:r>
          <a:r>
            <a:rPr lang="it-IT" sz="1400" b="1" kern="1200" dirty="0"/>
            <a:t> OSSERVAZIONE SPECIFICA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Durante le uscite di </a:t>
          </a:r>
          <a:r>
            <a:rPr lang="it-IT" sz="1400" kern="1200" dirty="0" err="1"/>
            <a:t>montagnaterapia</a:t>
          </a:r>
          <a:r>
            <a:rPr lang="it-IT" sz="1400" kern="1200" dirty="0"/>
            <a:t> si osservano le aree definite nella fase di progettazione</a:t>
          </a:r>
        </a:p>
      </dsp:txBody>
      <dsp:txXfrm rot="-5400000">
        <a:off x="697985" y="1987807"/>
        <a:ext cx="6842122" cy="584850"/>
      </dsp:txXfrm>
    </dsp:sp>
    <dsp:sp modelId="{69B5BD2C-01C1-49E2-A5B0-B643C495C995}">
      <dsp:nvSpPr>
        <dsp:cNvPr id="0" name=""/>
        <dsp:cNvSpPr/>
      </dsp:nvSpPr>
      <dsp:spPr>
        <a:xfrm rot="5400000">
          <a:off x="-183478" y="3028984"/>
          <a:ext cx="1085964" cy="697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 </a:t>
          </a:r>
        </a:p>
      </dsp:txBody>
      <dsp:txXfrm rot="-5400000">
        <a:off x="10512" y="3183986"/>
        <a:ext cx="697984" cy="387980"/>
      </dsp:txXfrm>
    </dsp:sp>
    <dsp:sp modelId="{811FA380-E6E6-4C35-9300-D7A66DA37078}">
      <dsp:nvSpPr>
        <dsp:cNvPr id="0" name=""/>
        <dsp:cNvSpPr/>
      </dsp:nvSpPr>
      <dsp:spPr>
        <a:xfrm rot="5400000">
          <a:off x="3724350" y="-181519"/>
          <a:ext cx="821029" cy="687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FASE </a:t>
          </a:r>
          <a:r>
            <a:rPr lang="it-IT" sz="1400" b="1" kern="1200" dirty="0" err="1"/>
            <a:t>DI</a:t>
          </a:r>
          <a:r>
            <a:rPr lang="it-IT" sz="1400" b="1" kern="1200" dirty="0"/>
            <a:t> ANALISI SPECIFICA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In un momento di equipe successivo all'uscita </a:t>
          </a:r>
          <a:r>
            <a:rPr lang="it-IT" sz="1400" b="0" kern="1200" dirty="0"/>
            <a:t>viene compilata  la scheda di osservazione e valutazione del paziente, soltanto per quanto riguarda  gli indicatori riferiti agli obiettivi individuati</a:t>
          </a:r>
          <a:endParaRPr lang="it-IT" sz="14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600" kern="1200"/>
        </a:p>
      </dsp:txBody>
      <dsp:txXfrm rot="-5400000">
        <a:off x="697985" y="2884925"/>
        <a:ext cx="6833682" cy="740871"/>
      </dsp:txXfrm>
    </dsp:sp>
    <dsp:sp modelId="{9EFAF2F1-0293-4E59-838C-872E56526DE7}">
      <dsp:nvSpPr>
        <dsp:cNvPr id="0" name=""/>
        <dsp:cNvSpPr/>
      </dsp:nvSpPr>
      <dsp:spPr>
        <a:xfrm rot="5400000">
          <a:off x="-139056" y="4033624"/>
          <a:ext cx="997120" cy="6979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 rot="-5400000">
        <a:off x="10512" y="4233048"/>
        <a:ext cx="697984" cy="299136"/>
      </dsp:txXfrm>
    </dsp:sp>
    <dsp:sp modelId="{4AF88E85-FECD-43FE-9381-FE5D6C7F2BF8}">
      <dsp:nvSpPr>
        <dsp:cNvPr id="0" name=""/>
        <dsp:cNvSpPr/>
      </dsp:nvSpPr>
      <dsp:spPr>
        <a:xfrm rot="5400000">
          <a:off x="3760979" y="801402"/>
          <a:ext cx="747771" cy="6873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FASE </a:t>
          </a:r>
          <a:r>
            <a:rPr lang="it-IT" sz="1400" b="1" kern="1200" dirty="0" err="1"/>
            <a:t>DI</a:t>
          </a:r>
          <a:r>
            <a:rPr lang="it-IT" sz="1400" b="1" kern="1200" dirty="0"/>
            <a:t> VERIFICA DEL PROGETTO INDIVIDUALE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Esame delle schede di osservazione e valutazione compilate  e verifica degli obietti prefissati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900" kern="1200" dirty="0"/>
        </a:p>
      </dsp:txBody>
      <dsp:txXfrm rot="-5400000">
        <a:off x="697985" y="3900900"/>
        <a:ext cx="6837258" cy="6747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2B68-723A-4886-AC8A-988D915BB2BD}">
      <dsp:nvSpPr>
        <dsp:cNvPr id="0" name=""/>
        <dsp:cNvSpPr/>
      </dsp:nvSpPr>
      <dsp:spPr>
        <a:xfrm>
          <a:off x="2844800" y="1422399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STRUMENTI</a:t>
          </a:r>
          <a:r>
            <a:rPr lang="it-IT" sz="1500" b="1" kern="1200" dirty="0"/>
            <a:t> CARTACEI</a:t>
          </a:r>
        </a:p>
      </dsp:txBody>
      <dsp:txXfrm>
        <a:off x="3294175" y="1945984"/>
        <a:ext cx="1336450" cy="1148939"/>
      </dsp:txXfrm>
    </dsp:sp>
    <dsp:sp modelId="{C5376D14-E6B3-48AF-BBD9-9033459C8B8B}">
      <dsp:nvSpPr>
        <dsp:cNvPr id="0" name=""/>
        <dsp:cNvSpPr/>
      </dsp:nvSpPr>
      <dsp:spPr>
        <a:xfrm>
          <a:off x="1224133" y="576071"/>
          <a:ext cx="2054514" cy="1973592"/>
        </a:xfrm>
        <a:prstGeom prst="gear6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STRUMENTI</a:t>
          </a:r>
          <a:r>
            <a:rPr lang="it-IT" sz="1400" b="1" kern="1200" dirty="0"/>
            <a:t> DIGITALI</a:t>
          </a:r>
        </a:p>
      </dsp:txBody>
      <dsp:txXfrm>
        <a:off x="1732754" y="1075932"/>
        <a:ext cx="1037272" cy="973870"/>
      </dsp:txXfrm>
    </dsp:sp>
    <dsp:sp modelId="{764B1BCC-9DBE-4D7E-9F01-22EE0F34F141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078F2-45C0-4DBD-8593-15AF85CE77CE}">
      <dsp:nvSpPr>
        <dsp:cNvPr id="0" name=""/>
        <dsp:cNvSpPr/>
      </dsp:nvSpPr>
      <dsp:spPr>
        <a:xfrm>
          <a:off x="936096" y="288022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3301F-E47E-4B03-B633-03B2F3F49B2E}">
      <dsp:nvSpPr>
        <dsp:cNvPr id="0" name=""/>
        <dsp:cNvSpPr/>
      </dsp:nvSpPr>
      <dsp:spPr>
        <a:xfrm rot="5400000">
          <a:off x="-120955" y="136805"/>
          <a:ext cx="806368" cy="564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 </a:t>
          </a:r>
        </a:p>
      </dsp:txBody>
      <dsp:txXfrm rot="-5400000">
        <a:off x="0" y="298079"/>
        <a:ext cx="564458" cy="241910"/>
      </dsp:txXfrm>
    </dsp:sp>
    <dsp:sp modelId="{D21C6B27-B270-40F9-BB21-03F877B29496}">
      <dsp:nvSpPr>
        <dsp:cNvPr id="0" name=""/>
        <dsp:cNvSpPr/>
      </dsp:nvSpPr>
      <dsp:spPr>
        <a:xfrm rot="5400000">
          <a:off x="3921086" y="-3343464"/>
          <a:ext cx="529512" cy="724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FASE DI OSSERVAZIONE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i="1" kern="1200" dirty="0"/>
            <a:t>Durante ogni uscita vengono filmati i momenti più significativi rispetto alle dimensioni da osservare</a:t>
          </a:r>
          <a:endParaRPr lang="it-IT" sz="1400" b="1" i="1" kern="1200" dirty="0"/>
        </a:p>
      </dsp:txBody>
      <dsp:txXfrm rot="-5400000">
        <a:off x="564459" y="39012"/>
        <a:ext cx="7216918" cy="477814"/>
      </dsp:txXfrm>
    </dsp:sp>
    <dsp:sp modelId="{B2E29B93-B204-407E-9084-E4C20E11F718}">
      <dsp:nvSpPr>
        <dsp:cNvPr id="0" name=""/>
        <dsp:cNvSpPr/>
      </dsp:nvSpPr>
      <dsp:spPr>
        <a:xfrm rot="5400000">
          <a:off x="-120955" y="1061975"/>
          <a:ext cx="806368" cy="564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 </a:t>
          </a:r>
        </a:p>
      </dsp:txBody>
      <dsp:txXfrm rot="-5400000">
        <a:off x="0" y="1223249"/>
        <a:ext cx="564458" cy="241910"/>
      </dsp:txXfrm>
    </dsp:sp>
    <dsp:sp modelId="{7D5BF7C6-AD06-4E7E-944D-ACA347794EC2}">
      <dsp:nvSpPr>
        <dsp:cNvPr id="0" name=""/>
        <dsp:cNvSpPr/>
      </dsp:nvSpPr>
      <dsp:spPr>
        <a:xfrm rot="5400000">
          <a:off x="3715995" y="-2484581"/>
          <a:ext cx="939693" cy="724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FASE </a:t>
          </a:r>
          <a:r>
            <a:rPr lang="it-IT" sz="1400" b="1" kern="1200" dirty="0" err="1"/>
            <a:t>DI</a:t>
          </a:r>
          <a:r>
            <a:rPr lang="it-IT" sz="1400" b="1" kern="1200" dirty="0"/>
            <a:t> ANALISI DEI VIDEO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i="1" kern="1200" dirty="0"/>
            <a:t>In équipe successiva all'uscita vengono analizzati i video e </a:t>
          </a:r>
          <a:r>
            <a:rPr lang="it-IT" sz="1400" b="0" i="1" kern="1200" dirty="0"/>
            <a:t>viene compilata  la scheda di osservazione e valutazione del paziente, soltanto per quanto riguarda  gli indicatori riferiti agli obiettivi individuati</a:t>
          </a:r>
          <a:endParaRPr lang="it-IT" sz="1400" i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900" kern="1200" dirty="0"/>
        </a:p>
      </dsp:txBody>
      <dsp:txXfrm rot="-5400000">
        <a:off x="564458" y="712828"/>
        <a:ext cx="7196895" cy="847949"/>
      </dsp:txXfrm>
    </dsp:sp>
    <dsp:sp modelId="{69B5BD2C-01C1-49E2-A5B0-B643C495C995}">
      <dsp:nvSpPr>
        <dsp:cNvPr id="0" name=""/>
        <dsp:cNvSpPr/>
      </dsp:nvSpPr>
      <dsp:spPr>
        <a:xfrm rot="5400000">
          <a:off x="-120955" y="1779369"/>
          <a:ext cx="806368" cy="564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 </a:t>
          </a:r>
        </a:p>
      </dsp:txBody>
      <dsp:txXfrm rot="-5400000">
        <a:off x="0" y="1940643"/>
        <a:ext cx="564458" cy="241910"/>
      </dsp:txXfrm>
    </dsp:sp>
    <dsp:sp modelId="{811FA380-E6E6-4C35-9300-D7A66DA37078}">
      <dsp:nvSpPr>
        <dsp:cNvPr id="0" name=""/>
        <dsp:cNvSpPr/>
      </dsp:nvSpPr>
      <dsp:spPr>
        <a:xfrm rot="5400000">
          <a:off x="3923772" y="-1700900"/>
          <a:ext cx="524139" cy="724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ARCHIVIAZIONE DEI VIDEO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i="1" kern="1200" dirty="0"/>
            <a:t>I video vengono categorizzati e archiviati</a:t>
          </a:r>
        </a:p>
      </dsp:txBody>
      <dsp:txXfrm rot="-5400000">
        <a:off x="564458" y="1684000"/>
        <a:ext cx="7217181" cy="472967"/>
      </dsp:txXfrm>
    </dsp:sp>
    <dsp:sp modelId="{A81BD5F0-2D6F-4BC5-A0F8-BF7011C29512}">
      <dsp:nvSpPr>
        <dsp:cNvPr id="0" name=""/>
        <dsp:cNvSpPr/>
      </dsp:nvSpPr>
      <dsp:spPr>
        <a:xfrm rot="5400000">
          <a:off x="-120955" y="2496762"/>
          <a:ext cx="806368" cy="564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0" y="2658036"/>
        <a:ext cx="564458" cy="241910"/>
      </dsp:txXfrm>
    </dsp:sp>
    <dsp:sp modelId="{18AFEC95-10B9-48D4-854C-93E54FA4FA9D}">
      <dsp:nvSpPr>
        <dsp:cNvPr id="0" name=""/>
        <dsp:cNvSpPr/>
      </dsp:nvSpPr>
      <dsp:spPr>
        <a:xfrm rot="5400000">
          <a:off x="3923772" y="-983506"/>
          <a:ext cx="524139" cy="724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ELABORAZIONE DEI VIDEO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i="1" kern="1200" dirty="0"/>
            <a:t>Costruzione di elaborati video  per un'attività di restituzione  </a:t>
          </a:r>
        </a:p>
      </dsp:txBody>
      <dsp:txXfrm rot="-5400000">
        <a:off x="564458" y="2401394"/>
        <a:ext cx="7217181" cy="472967"/>
      </dsp:txXfrm>
    </dsp:sp>
    <dsp:sp modelId="{9EFAF2F1-0293-4E59-838C-872E56526DE7}">
      <dsp:nvSpPr>
        <dsp:cNvPr id="0" name=""/>
        <dsp:cNvSpPr/>
      </dsp:nvSpPr>
      <dsp:spPr>
        <a:xfrm rot="5400000">
          <a:off x="-110253" y="3228330"/>
          <a:ext cx="806368" cy="564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10702" y="3389604"/>
        <a:ext cx="564458" cy="241910"/>
      </dsp:txXfrm>
    </dsp:sp>
    <dsp:sp modelId="{4AF88E85-FECD-43FE-9381-FE5D6C7F2BF8}">
      <dsp:nvSpPr>
        <dsp:cNvPr id="0" name=""/>
        <dsp:cNvSpPr/>
      </dsp:nvSpPr>
      <dsp:spPr>
        <a:xfrm rot="5400000">
          <a:off x="3791843" y="-134184"/>
          <a:ext cx="787996" cy="724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AZIONE DI VIDEO RACCONTO CON I PAZIENTI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i="1" kern="1200" dirty="0"/>
            <a:t>utenti non solo oggetto di osservazione, ma soggetti attivi che utilizzano il video per raccontarsi e raccontare</a:t>
          </a:r>
        </a:p>
      </dsp:txBody>
      <dsp:txXfrm rot="-5400000">
        <a:off x="564458" y="3131668"/>
        <a:ext cx="7204300" cy="711062"/>
      </dsp:txXfrm>
    </dsp:sp>
    <dsp:sp modelId="{BF736E7C-7E46-4698-93E2-8081D92813B3}">
      <dsp:nvSpPr>
        <dsp:cNvPr id="0" name=""/>
        <dsp:cNvSpPr/>
      </dsp:nvSpPr>
      <dsp:spPr>
        <a:xfrm rot="5400000">
          <a:off x="-120955" y="4059872"/>
          <a:ext cx="806368" cy="564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0" y="4221146"/>
        <a:ext cx="564458" cy="241910"/>
      </dsp:txXfrm>
    </dsp:sp>
    <dsp:sp modelId="{58D0682F-6800-4406-992B-D1AA6E56C4F4}">
      <dsp:nvSpPr>
        <dsp:cNvPr id="0" name=""/>
        <dsp:cNvSpPr/>
      </dsp:nvSpPr>
      <dsp:spPr>
        <a:xfrm rot="5400000">
          <a:off x="3831033" y="675947"/>
          <a:ext cx="709616" cy="724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1" kern="1200" dirty="0"/>
            <a:t>VIDEO </a:t>
          </a:r>
          <a:r>
            <a:rPr lang="it-IT" sz="1400" b="1" kern="1200" dirty="0" err="1"/>
            <a:t>DI</a:t>
          </a:r>
          <a:r>
            <a:rPr lang="it-IT" sz="1400" b="1" kern="1200" dirty="0"/>
            <a:t> RESTITUZIONE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i="1" kern="1200" dirty="0"/>
            <a:t>Creazione di un video che contenga gli elementi chiave che racconti l'esperienza della </a:t>
          </a:r>
          <a:r>
            <a:rPr lang="it-IT" sz="1400" i="1" kern="1200" dirty="0" err="1"/>
            <a:t>Montagnaterapia</a:t>
          </a:r>
          <a:endParaRPr lang="it-IT" sz="1400" i="1" kern="1200" dirty="0"/>
        </a:p>
      </dsp:txBody>
      <dsp:txXfrm rot="-5400000">
        <a:off x="564458" y="3977164"/>
        <a:ext cx="7208126" cy="64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13315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it-IT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  <p:sp>
        <p:nvSpPr>
          <p:cNvPr id="13318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it-IT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9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1AF051C2-2B09-48A1-BBF8-A828FA31F6BF}" type="slidenum">
              <a:rPr lang="it-IT" sz="1200"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‹N›</a:t>
            </a:fld>
            <a:endParaRPr lang="it-IT" sz="1200"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163;p1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5362" name="Google Shape;164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5363" name="Google Shape;165;p1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2A81DBFE-DEB3-4F9A-8E44-F85BF7EDF598}" type="slidenum">
              <a:rPr lang="it-IT"/>
              <a:pPr algn="r">
                <a:buClr>
                  <a:srgbClr val="000000"/>
                </a:buClr>
                <a:buFont typeface="Arial" charset="0"/>
                <a:buNone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365;p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0178" name="Google Shape;366;p2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83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76;p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7410" name="Google Shape;177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7411" name="Google Shape;178;p2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814D65E0-55A7-4E75-BC89-F7622396C7D6}" type="slidenum">
              <a:rPr lang="it-IT"/>
              <a:pPr algn="r">
                <a:buClr>
                  <a:srgbClr val="000000"/>
                </a:buClr>
                <a:buFont typeface="Arial" charset="0"/>
                <a:buNone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263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9698" name="Google Shape;264;p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73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1746" name="Google Shape;274;p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9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5842" name="Google Shape;300;p1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307;p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9938" name="Google Shape;308;p1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322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1986" name="Google Shape;323;p1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330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4034" name="Google Shape;331;p1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348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6082" name="Google Shape;349;p1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bg>
      <p:bgPr>
        <a:solidFill>
          <a:schemeClr val="tx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;p2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5" name="Google Shape;26;p24"/>
          <p:cNvSpPr>
            <a:spLocks noChangeArrowheads="1"/>
          </p:cNvSpPr>
          <p:nvPr/>
        </p:nvSpPr>
        <p:spPr bwMode="auto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" name="Google Shape;27;p2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7" name="Google Shape;28;p2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" name="Google Shape;29;p24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9" name="Google Shape;33;p24"/>
          <p:cNvCxnSpPr>
            <a:cxnSpLocks noChangeShapeType="1"/>
          </p:cNvCxnSpPr>
          <p:nvPr/>
        </p:nvCxnSpPr>
        <p:spPr bwMode="auto">
          <a:xfrm>
            <a:off x="155575" y="2419350"/>
            <a:ext cx="8832850" cy="0"/>
          </a:xfrm>
          <a:prstGeom prst="straightConnector1">
            <a:avLst/>
          </a:prstGeom>
          <a:noFill/>
          <a:ln w="114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" name="Google Shape;34;p24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1" name="Google Shape;35;p24"/>
          <p:cNvSpPr>
            <a:spLocks noChangeArrowheads="1"/>
          </p:cNvSpPr>
          <p:nvPr/>
        </p:nvSpPr>
        <p:spPr bwMode="auto"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2" name="Google Shape;36;p24"/>
          <p:cNvSpPr>
            <a:spLocks noChangeArrowheads="1"/>
          </p:cNvSpPr>
          <p:nvPr/>
        </p:nvSpPr>
        <p:spPr bwMode="auto"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30" name="Google Shape;30;p24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31;p24"/>
          <p:cNvSpPr txBox="1">
            <a:spLocks noGrp="1"/>
          </p:cNvSpPr>
          <p:nvPr>
            <p:ph type="dt" idx="10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4" name="Google Shape;32;p24"/>
          <p:cNvSpPr txBox="1">
            <a:spLocks noGrp="1"/>
          </p:cNvSpPr>
          <p:nvPr>
            <p:ph type="ftr" idx="11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5" name="Google Shape;37;p24"/>
          <p:cNvSpPr txBox="1">
            <a:spLocks noGrp="1"/>
          </p:cNvSpPr>
          <p:nvPr>
            <p:ph type="sldNum" idx="12"/>
          </p:nvPr>
        </p:nvSpPr>
        <p:spPr bwMode="auto">
          <a:xfrm>
            <a:off x="4343400" y="2198688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1D3EA54E-A2B6-40A0-83CD-690F4862B71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2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3" name="Google Shape;41;p25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4" name="Google Shape;42;p2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5" name="Google Shape;43;p2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" name="Google Shape;44;p25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45;p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" name="Google Shape;46;p25"/>
          <p:cNvSpPr txBox="1">
            <a:spLocks noGrp="1"/>
          </p:cNvSpPr>
          <p:nvPr>
            <p:ph type="dt" idx="10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9" name="Google Shape;47;p25"/>
          <p:cNvSpPr txBox="1">
            <a:spLocks noGrp="1"/>
          </p:cNvSpPr>
          <p:nvPr>
            <p:ph type="ftr" idx="11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0" name="Google Shape;48;p25"/>
          <p:cNvSpPr txBox="1">
            <a:spLocks noGrp="1"/>
          </p:cNvSpPr>
          <p:nvPr>
            <p:ph type="sldNum" idx="12"/>
          </p:nvPr>
        </p:nvSpPr>
        <p:spPr bwMode="auto">
          <a:xfrm>
            <a:off x="4267200" y="6324600"/>
            <a:ext cx="6096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95EA19E0-E243-4D7D-8E69-5C8EF26AF35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4" name="Google Shape;11;p23"/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5" name="Google Shape;12;p2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" name="Google Shape;13;p23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7" name="Google Shape;14;p23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17;p23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9" name="Google Shape;18;p23"/>
          <p:cNvCxnSpPr>
            <a:cxnSpLocks noChangeShapeType="1"/>
          </p:cNvCxnSpPr>
          <p:nvPr/>
        </p:nvCxnSpPr>
        <p:spPr bwMode="auto">
          <a:xfrm>
            <a:off x="152400" y="1276350"/>
            <a:ext cx="8832850" cy="0"/>
          </a:xfrm>
          <a:prstGeom prst="straightConnector1">
            <a:avLst/>
          </a:prstGeom>
          <a:noFill/>
          <a:ln w="95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" name="Google Shape;19;p23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1" name="Google Shape;20;p23"/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A1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51;p26"/>
          <p:cNvSpPr txBox="1">
            <a:spLocks noGrp="1"/>
          </p:cNvSpPr>
          <p:nvPr>
            <p:ph type="dt" idx="10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3" name="Google Shape;52;p26"/>
          <p:cNvSpPr txBox="1">
            <a:spLocks noGrp="1"/>
          </p:cNvSpPr>
          <p:nvPr>
            <p:ph type="ftr" idx="11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4" name="Google Shape;53;p26"/>
          <p:cNvSpPr txBox="1">
            <a:spLocks noGrp="1"/>
          </p:cNvSpPr>
          <p:nvPr>
            <p:ph type="sldNum" idx="12"/>
          </p:nvPr>
        </p:nvSpPr>
        <p:spPr bwMode="auto">
          <a:xfrm>
            <a:off x="4343400" y="1036638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FA4101C0-345B-49D0-9D8D-F9BAAAF71E3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2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5" name="Google Shape;62;p28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" name="Google Shape;63;p28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7" name="Google Shape;64;p28"/>
          <p:cNvSpPr>
            <a:spLocks noChangeArrowheads="1"/>
          </p:cNvSpPr>
          <p:nvPr/>
        </p:nvSpPr>
        <p:spPr bwMode="auto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" name="Google Shape;65;p28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9" name="Google Shape;66;p2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" name="Google Shape;68;p28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69;p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12" name="Google Shape;72;p28"/>
          <p:cNvCxnSpPr>
            <a:cxnSpLocks noChangeShapeType="1"/>
          </p:cNvCxnSpPr>
          <p:nvPr/>
        </p:nvCxnSpPr>
        <p:spPr bwMode="auto">
          <a:xfrm>
            <a:off x="152400" y="2438400"/>
            <a:ext cx="8832850" cy="0"/>
          </a:xfrm>
          <a:prstGeom prst="straightConnector1">
            <a:avLst/>
          </a:prstGeom>
          <a:noFill/>
          <a:ln w="114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" name="Google Shape;73;p28"/>
          <p:cNvSpPr>
            <a:spLocks noChangeArrowheads="1"/>
          </p:cNvSpPr>
          <p:nvPr/>
        </p:nvSpPr>
        <p:spPr bwMode="auto"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4" name="Google Shape;74;p28"/>
          <p:cNvSpPr>
            <a:spLocks noChangeArrowheads="1"/>
          </p:cNvSpPr>
          <p:nvPr/>
        </p:nvSpPr>
        <p:spPr bwMode="auto"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70;p28"/>
          <p:cNvSpPr txBox="1">
            <a:spLocks noGrp="1"/>
          </p:cNvSpPr>
          <p:nvPr>
            <p:ph type="ftr" idx="10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6" name="Google Shape;71;p28"/>
          <p:cNvSpPr txBox="1">
            <a:spLocks noGrp="1"/>
          </p:cNvSpPr>
          <p:nvPr>
            <p:ph type="dt" idx="11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7" name="Google Shape;75;p28"/>
          <p:cNvSpPr txBox="1">
            <a:spLocks noGrp="1"/>
          </p:cNvSpPr>
          <p:nvPr>
            <p:ph type="sldNum" idx="12"/>
          </p:nvPr>
        </p:nvSpPr>
        <p:spPr bwMode="auto">
          <a:xfrm>
            <a:off x="4343400" y="2198688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62FB5E6C-E4CB-4F25-8574-F1AD9C62F5C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 type="twoObj">
  <p:cSld name="TWO_OBJECTS">
    <p:bg>
      <p:bgPr>
        <a:solidFill>
          <a:schemeClr val="tx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2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" name="Google Shape;11;p23"/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7" name="Google Shape;12;p2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" name="Google Shape;13;p23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9" name="Google Shape;14;p23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7;p23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11" name="Google Shape;18;p23"/>
          <p:cNvCxnSpPr>
            <a:cxnSpLocks noChangeShapeType="1"/>
          </p:cNvCxnSpPr>
          <p:nvPr/>
        </p:nvCxnSpPr>
        <p:spPr bwMode="auto">
          <a:xfrm>
            <a:off x="152400" y="1276350"/>
            <a:ext cx="8832850" cy="0"/>
          </a:xfrm>
          <a:prstGeom prst="straightConnector1">
            <a:avLst/>
          </a:prstGeom>
          <a:noFill/>
          <a:ln w="95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" name="Google Shape;19;p23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3" name="Google Shape;20;p23"/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14" name="Google Shape;82;p29"/>
          <p:cNvCxnSpPr>
            <a:cxnSpLocks noChangeShapeType="1"/>
          </p:cNvCxnSpPr>
          <p:nvPr/>
        </p:nvCxnSpPr>
        <p:spPr bwMode="auto">
          <a:xfrm rot="10800000" flipH="1">
            <a:off x="4562475" y="1576388"/>
            <a:ext cx="9525" cy="4818062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A1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79;p29"/>
          <p:cNvSpPr txBox="1">
            <a:spLocks noGrp="1"/>
          </p:cNvSpPr>
          <p:nvPr>
            <p:ph type="dt" idx="10"/>
          </p:nvPr>
        </p:nvSpPr>
        <p:spPr bwMode="auto">
          <a:xfrm>
            <a:off x="5791200" y="6410325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6" name="Google Shape;80;p29"/>
          <p:cNvSpPr txBox="1">
            <a:spLocks noGrp="1"/>
          </p:cNvSpPr>
          <p:nvPr>
            <p:ph type="ftr" idx="11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7" name="Google Shape;81;p29"/>
          <p:cNvSpPr txBox="1">
            <a:spLocks noGrp="1"/>
          </p:cNvSpPr>
          <p:nvPr>
            <p:ph type="sldNum" idx="12"/>
          </p:nvPr>
        </p:nvSpPr>
        <p:spPr bwMode="auto">
          <a:xfrm>
            <a:off x="4343400" y="1039813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FC39AE07-C860-4889-8EF9-3532578333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bg>
      <p:bgPr>
        <a:solidFill>
          <a:schemeClr val="tx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86;p30"/>
          <p:cNvCxnSpPr>
            <a:cxnSpLocks noChangeShapeType="1"/>
          </p:cNvCxnSpPr>
          <p:nvPr/>
        </p:nvCxnSpPr>
        <p:spPr bwMode="auto">
          <a:xfrm rot="10800000">
            <a:off x="4572000" y="2200275"/>
            <a:ext cx="0" cy="4187825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" name="Google Shape;87;p30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9" name="Google Shape;88;p3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" name="Google Shape;89;p3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1" name="Google Shape;90;p30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2" name="Google Shape;91;p30"/>
          <p:cNvSpPr>
            <a:spLocks noChangeArrowheads="1"/>
          </p:cNvSpPr>
          <p:nvPr/>
        </p:nvSpPr>
        <p:spPr bwMode="auto"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3" name="Google Shape;92;p30"/>
          <p:cNvSpPr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97;p30"/>
          <p:cNvCxnSpPr>
            <a:cxnSpLocks noChangeShapeType="1"/>
          </p:cNvCxnSpPr>
          <p:nvPr/>
        </p:nvCxnSpPr>
        <p:spPr bwMode="auto">
          <a:xfrm>
            <a:off x="152400" y="1279525"/>
            <a:ext cx="8832850" cy="0"/>
          </a:xfrm>
          <a:prstGeom prst="straightConnector1">
            <a:avLst/>
          </a:prstGeom>
          <a:noFill/>
          <a:ln w="114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" name="Google Shape;98;p30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6" name="Google Shape;101;p30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7" name="Google Shape;102;p30"/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anchor="ctr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anchor="ctr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A1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95;p30"/>
          <p:cNvSpPr txBox="1">
            <a:spLocks noGrp="1"/>
          </p:cNvSpPr>
          <p:nvPr>
            <p:ph type="dt" idx="10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9" name="Google Shape;96;p30"/>
          <p:cNvSpPr txBox="1">
            <a:spLocks noGrp="1"/>
          </p:cNvSpPr>
          <p:nvPr>
            <p:ph type="ftr" idx="11"/>
          </p:nvPr>
        </p:nvSpPr>
        <p:spPr bwMode="auto">
          <a:xfrm>
            <a:off x="304800" y="6410325"/>
            <a:ext cx="3581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20" name="Google Shape;103;p30"/>
          <p:cNvSpPr txBox="1">
            <a:spLocks noGrp="1"/>
          </p:cNvSpPr>
          <p:nvPr>
            <p:ph type="sldNum" idx="12"/>
          </p:nvPr>
        </p:nvSpPr>
        <p:spPr bwMode="auto">
          <a:xfrm>
            <a:off x="4343400" y="1042988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96F7F696-BAF9-46C1-B4A5-04850678EB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6;p31"/>
          <p:cNvSpPr/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107;p3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7" name="Google Shape;108;p3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" name="Google Shape;109;p31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9" name="Google Shape;110;p31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" name="Google Shape;111;p31"/>
          <p:cNvSpPr>
            <a:spLocks noChangeArrowheads="1"/>
          </p:cNvSpPr>
          <p:nvPr/>
        </p:nvSpPr>
        <p:spPr bwMode="auto"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1" name="Google Shape;114;p3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12" name="Google Shape;115;p31"/>
          <p:cNvCxnSpPr>
            <a:cxnSpLocks noChangeShapeType="1"/>
          </p:cNvCxnSpPr>
          <p:nvPr/>
        </p:nvCxnSpPr>
        <p:spPr bwMode="auto">
          <a:xfrm>
            <a:off x="152400" y="533400"/>
            <a:ext cx="8832850" cy="0"/>
          </a:xfrm>
          <a:prstGeom prst="straightConnector1">
            <a:avLst/>
          </a:prstGeom>
          <a:noFill/>
          <a:ln w="114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" name="Google Shape;117;p31"/>
          <p:cNvSpPr>
            <a:spLocks noChangeArrowheads="1"/>
          </p:cNvSpPr>
          <p:nvPr/>
        </p:nvSpPr>
        <p:spPr bwMode="auto"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4" name="Google Shape;118;p31"/>
          <p:cNvSpPr>
            <a:spLocks noChangeArrowheads="1"/>
          </p:cNvSpPr>
          <p:nvPr/>
        </p:nvSpPr>
        <p:spPr bwMode="auto"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5" name="Google Shape;120;p31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19;p31"/>
          <p:cNvSpPr txBox="1">
            <a:spLocks noGrp="1"/>
          </p:cNvSpPr>
          <p:nvPr>
            <p:ph type="sldNum" idx="10"/>
          </p:nvPr>
        </p:nvSpPr>
        <p:spPr bwMode="auto">
          <a:xfrm>
            <a:off x="1371600" y="312738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F84EC09C-C175-48EE-84C7-E0D769DFA21E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7" name="Google Shape;121;p31"/>
          <p:cNvSpPr txBox="1">
            <a:spLocks noGrp="1"/>
          </p:cNvSpPr>
          <p:nvPr>
            <p:ph type="dt" idx="11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8" name="Google Shape;122;p31"/>
          <p:cNvSpPr txBox="1">
            <a:spLocks noGrp="1"/>
          </p:cNvSpPr>
          <p:nvPr>
            <p:ph type="ftr" idx="12"/>
          </p:nvPr>
        </p:nvSpPr>
        <p:spPr bwMode="auto">
          <a:xfrm>
            <a:off x="301625" y="6410325"/>
            <a:ext cx="3382963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x">
  <p:cSld name="VERTICAL_TEXT">
    <p:bg>
      <p:bgPr>
        <a:solidFill>
          <a:schemeClr val="tx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5" name="Google Shape;11;p23"/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" name="Google Shape;12;p2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7" name="Google Shape;13;p23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" name="Google Shape;14;p23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17;p23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10" name="Google Shape;18;p23"/>
          <p:cNvCxnSpPr>
            <a:cxnSpLocks noChangeShapeType="1"/>
          </p:cNvCxnSpPr>
          <p:nvPr/>
        </p:nvCxnSpPr>
        <p:spPr bwMode="auto">
          <a:xfrm>
            <a:off x="152400" y="1276350"/>
            <a:ext cx="8832850" cy="0"/>
          </a:xfrm>
          <a:prstGeom prst="straightConnector1">
            <a:avLst/>
          </a:prstGeom>
          <a:noFill/>
          <a:ln w="95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" name="Google Shape;19;p23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2" name="Google Shape;20;p23"/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42" name="Google Shape;142;p3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A1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44;p33"/>
          <p:cNvSpPr txBox="1">
            <a:spLocks noGrp="1"/>
          </p:cNvSpPr>
          <p:nvPr>
            <p:ph type="dt" idx="10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4" name="Google Shape;145;p33"/>
          <p:cNvSpPr txBox="1">
            <a:spLocks noGrp="1"/>
          </p:cNvSpPr>
          <p:nvPr>
            <p:ph type="ftr" idx="11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5" name="Google Shape;146;p33"/>
          <p:cNvSpPr txBox="1">
            <a:spLocks noGrp="1"/>
          </p:cNvSpPr>
          <p:nvPr>
            <p:ph type="sldNum" idx="12"/>
          </p:nvPr>
        </p:nvSpPr>
        <p:spPr bwMode="auto">
          <a:xfrm>
            <a:off x="4343400" y="1039813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7C5EB381-D48A-4FBA-8FEF-3ED2ACC5078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bg>
      <p:bgPr>
        <a:solidFill>
          <a:schemeClr val="tx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8;p3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5" name="Google Shape;149;p34"/>
          <p:cNvSpPr>
            <a:spLocks noChangeArrowheads="1"/>
          </p:cNvSpPr>
          <p:nvPr/>
        </p:nvSpPr>
        <p:spPr bwMode="auto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" name="Google Shape;150;p3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7" name="Google Shape;151;p3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" name="Google Shape;152;p34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153;p3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10" name="Google Shape;154;p34"/>
          <p:cNvCxnSpPr>
            <a:cxnSpLocks noChangeShapeType="1"/>
          </p:cNvCxnSpPr>
          <p:nvPr/>
        </p:nvCxnSpPr>
        <p:spPr bwMode="auto">
          <a:xfrm rot="5400000">
            <a:off x="4021137" y="3278188"/>
            <a:ext cx="6245225" cy="0"/>
          </a:xfrm>
          <a:prstGeom prst="straightConnector1">
            <a:avLst/>
          </a:prstGeom>
          <a:noFill/>
          <a:ln w="95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" name="Google Shape;155;p34"/>
          <p:cNvSpPr>
            <a:spLocks noChangeArrowheads="1"/>
          </p:cNvSpPr>
          <p:nvPr/>
        </p:nvSpPr>
        <p:spPr bwMode="auto"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2" name="Google Shape;156;p34"/>
          <p:cNvSpPr>
            <a:spLocks noChangeArrowheads="1"/>
          </p:cNvSpPr>
          <p:nvPr/>
        </p:nvSpPr>
        <p:spPr bwMode="auto"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EA1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57;p34"/>
          <p:cNvSpPr txBox="1">
            <a:spLocks noGrp="1"/>
          </p:cNvSpPr>
          <p:nvPr>
            <p:ph type="sldNum" idx="10"/>
          </p:nvPr>
        </p:nvSpPr>
        <p:spPr bwMode="auto">
          <a:xfrm>
            <a:off x="6915150" y="3009900"/>
            <a:ext cx="4572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214E8434-706D-48B8-A33D-596ADF825029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4" name="Google Shape;159;p34"/>
          <p:cNvSpPr txBox="1">
            <a:spLocks noGrp="1"/>
          </p:cNvSpPr>
          <p:nvPr>
            <p:ph type="dt" idx="11"/>
          </p:nvPr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  <p:sp>
        <p:nvSpPr>
          <p:cNvPr id="15" name="Google Shape;160;p34"/>
          <p:cNvSpPr txBox="1">
            <a:spLocks noGrp="1"/>
          </p:cNvSpPr>
          <p:nvPr>
            <p:ph type="ftr" idx="12"/>
          </p:nvPr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27" name="Google Shape;11;p23"/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28" name="Google Shape;12;p2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29" name="Google Shape;13;p23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4" name="Google Shape;14;p23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1" name="Google Shape;15;p23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it-IT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32" name="Google Shape;16;p23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it-IT" sz="12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33" name="Google Shape;17;p23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>
            <a:solidFill>
              <a:srgbClr val="DEA108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1034" name="Google Shape;18;p23"/>
          <p:cNvCxnSpPr>
            <a:cxnSpLocks noChangeShapeType="1"/>
          </p:cNvCxnSpPr>
          <p:nvPr/>
        </p:nvCxnSpPr>
        <p:spPr bwMode="auto">
          <a:xfrm>
            <a:off x="152400" y="1276350"/>
            <a:ext cx="8832850" cy="0"/>
          </a:xfrm>
          <a:prstGeom prst="straightConnector1">
            <a:avLst/>
          </a:prstGeom>
          <a:noFill/>
          <a:ln w="9525">
            <a:solidFill>
              <a:srgbClr val="DEA10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35" name="Google Shape;19;p23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36" name="Google Shape;20;p23"/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DEA10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37" name="Google Shape;21;p23"/>
          <p:cNvSpPr txBox="1">
            <a:spLocks noGrp="1"/>
          </p:cNvSpPr>
          <p:nvPr/>
        </p:nvSpPr>
        <p:spPr bwMode="auto">
          <a:xfrm>
            <a:off x="4343400" y="103981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00" tIns="45700" rIns="45700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fld id="{C3C1FD0E-9496-4020-BC2D-B78A4AF42762}" type="slidenum">
              <a:rPr lang="it-IT" sz="1600">
                <a:solidFill>
                  <a:srgbClr val="DEA108"/>
                </a:solidFill>
                <a:latin typeface="Georgia" pitchFamily="18" charset="0"/>
                <a:sym typeface="Georgia" pitchFamily="18" charset="0"/>
              </a:rPr>
              <a:pPr algn="ctr">
                <a:buClr>
                  <a:srgbClr val="000000"/>
                </a:buClr>
                <a:buFont typeface="Arial" charset="0"/>
                <a:buNone/>
              </a:pPr>
              <a:t>‹N›</a:t>
            </a:fld>
            <a:endParaRPr lang="it-IT" sz="1600">
              <a:solidFill>
                <a:srgbClr val="DEA108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038" name="Google Shape;22;p23"/>
          <p:cNvSpPr txBox="1"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  <p:sp>
        <p:nvSpPr>
          <p:cNvPr id="1039" name="Google Shape;23;p23"/>
          <p:cNvSpPr txBox="1"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167;p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4338" name="Google Shape;168;p1"/>
          <p:cNvSpPr>
            <a:spLocks noChangeArrowheads="1"/>
          </p:cNvSpPr>
          <p:nvPr/>
        </p:nvSpPr>
        <p:spPr bwMode="auto">
          <a:xfrm>
            <a:off x="182563" y="257175"/>
            <a:ext cx="8778875" cy="636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</p:txBody>
      </p:sp>
      <p:cxnSp>
        <p:nvCxnSpPr>
          <p:cNvPr id="14339" name="Google Shape;169;p1"/>
          <p:cNvCxnSpPr>
            <a:cxnSpLocks noChangeShapeType="1"/>
          </p:cNvCxnSpPr>
          <p:nvPr/>
        </p:nvCxnSpPr>
        <p:spPr bwMode="auto">
          <a:xfrm>
            <a:off x="1484313" y="5459413"/>
            <a:ext cx="6172200" cy="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</p:spPr>
      </p:cxnSp>
      <p:sp>
        <p:nvSpPr>
          <p:cNvPr id="14340" name="Google Shape;170;p1"/>
          <p:cNvSpPr txBox="1">
            <a:spLocks noGrp="1"/>
          </p:cNvSpPr>
          <p:nvPr>
            <p:ph type="subTitle" idx="1"/>
          </p:nvPr>
        </p:nvSpPr>
        <p:spPr>
          <a:xfrm>
            <a:off x="1282700" y="5595938"/>
            <a:ext cx="6575425" cy="5572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lang="it-IT" sz="1800">
                <a:solidFill>
                  <a:schemeClr val="accent1"/>
                </a:solidFill>
                <a:latin typeface="Georgia" pitchFamily="18" charset="0"/>
                <a:cs typeface="Arial" charset="0"/>
                <a:sym typeface="Georgia" pitchFamily="18" charset="0"/>
              </a:rPr>
              <a:t>D. S. M. - S. C. PSICHIATRIA AREA NORD</a:t>
            </a:r>
          </a:p>
        </p:txBody>
      </p:sp>
      <p:sp>
        <p:nvSpPr>
          <p:cNvPr id="14341" name="Google Shape;171;p1"/>
          <p:cNvSpPr txBox="1">
            <a:spLocks noGrp="1"/>
          </p:cNvSpPr>
          <p:nvPr>
            <p:ph type="ctrTitle"/>
          </p:nvPr>
        </p:nvSpPr>
        <p:spPr>
          <a:xfrm>
            <a:off x="831850" y="4572000"/>
            <a:ext cx="7475538" cy="96043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it-IT">
                <a:latin typeface="Georgia" pitchFamily="18" charset="0"/>
                <a:cs typeface="Arial" charset="0"/>
                <a:sym typeface="Georgia" pitchFamily="18" charset="0"/>
              </a:rPr>
              <a:t>PROGETTO DI MONTAGNATERAPIA</a:t>
            </a:r>
          </a:p>
        </p:txBody>
      </p:sp>
      <p:pic>
        <p:nvPicPr>
          <p:cNvPr id="14342" name="Google Shape;172;p1" descr="I tuoi weekend nelle Terres Monviso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78522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Google Shape;173;p1" descr="cn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88" y="5870575"/>
            <a:ext cx="996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Google Shape;174;p1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805488"/>
            <a:ext cx="7318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351;p1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300"/>
              <a:buFont typeface="Georgia" pitchFamily="18" charset="0"/>
              <a:buNone/>
            </a:pPr>
            <a:r>
              <a:rPr lang="it-IT" sz="330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FATTORI ABILITANTI</a:t>
            </a:r>
          </a:p>
        </p:txBody>
      </p:sp>
      <p:sp>
        <p:nvSpPr>
          <p:cNvPr id="45058" name="Google Shape;352;p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sp>
        <p:nvSpPr>
          <p:cNvPr id="353" name="Google Shape;353;p18"/>
          <p:cNvSpPr txBox="1"/>
          <p:nvPr/>
        </p:nvSpPr>
        <p:spPr>
          <a:xfrm>
            <a:off x="750888" y="1720850"/>
            <a:ext cx="7632700" cy="3538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/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sz="1800" b="1">
                <a:latin typeface="Georgia" pitchFamily="18" charset="0"/>
                <a:sym typeface="Georgia" pitchFamily="18" charset="0"/>
              </a:rPr>
              <a:t>Disponibilità:</a:t>
            </a:r>
            <a:r>
              <a:rPr lang="it-IT" sz="1800">
                <a:latin typeface="Georgia" pitchFamily="18" charset="0"/>
                <a:sym typeface="Georgia" pitchFamily="18" charset="0"/>
              </a:rPr>
              <a:t>  di volontari CAI che sostengono i gruppi di montagnaterapia (organizzazione e accompagnamento durante le uscite)</a:t>
            </a:r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endParaRPr lang="it-IT"/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sz="1800" b="1">
                <a:latin typeface="Georgia" pitchFamily="18" charset="0"/>
                <a:sym typeface="Georgia" pitchFamily="18" charset="0"/>
              </a:rPr>
              <a:t>Economicità dei servizi:</a:t>
            </a:r>
            <a:r>
              <a:rPr lang="it-IT" sz="1800">
                <a:latin typeface="Georgia" pitchFamily="18" charset="0"/>
                <a:sym typeface="Georgia" pitchFamily="18" charset="0"/>
              </a:rPr>
              <a:t> l’accesso all’attività di montagna terapia è gratuito e i pazienti vengono assicurati gratuitamente dall’RC aziendale e dalle sezioni CAI di riferimento</a:t>
            </a:r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endParaRPr lang="it-IT"/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sz="1800" b="1">
                <a:latin typeface="Georgia" pitchFamily="18" charset="0"/>
                <a:sym typeface="Georgia" pitchFamily="18" charset="0"/>
              </a:rPr>
              <a:t>Accessibilità:</a:t>
            </a:r>
            <a:r>
              <a:rPr lang="it-IT" sz="1800">
                <a:latin typeface="Georgia" pitchFamily="18" charset="0"/>
                <a:sym typeface="Georgia" pitchFamily="18" charset="0"/>
              </a:rPr>
              <a:t> per la partecipazione servizio di trasporto gratuito con mezzi aziendali, fornitura di equipaggiamento tecnico necessario per l’attività di Montagnaterapia (bastoncini, maglie tecniche, zaini, thermos, contenitori</a:t>
            </a:r>
            <a:r>
              <a:rPr lang="it-IT"/>
              <a:t> </a:t>
            </a:r>
            <a:r>
              <a:rPr lang="it-IT" sz="1800">
                <a:latin typeface="Georgia" pitchFamily="18" charset="0"/>
                <a:sym typeface="Georgia" pitchFamily="18" charset="0"/>
              </a:rPr>
              <a:t>per gli alimenti…)</a:t>
            </a:r>
            <a:endParaRPr lang="it-IT"/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None/>
            </a:pPr>
            <a:endParaRPr lang="it-IT" sz="1800">
              <a:latin typeface="Georgia" pitchFamily="18" charset="0"/>
              <a:sym typeface="Georgia" pitchFamily="18" charset="0"/>
            </a:endParaRPr>
          </a:p>
        </p:txBody>
      </p:sp>
      <p:pic>
        <p:nvPicPr>
          <p:cNvPr id="45060" name="Google Shape;354;p18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368;p2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300"/>
              <a:buFont typeface="Georgia" pitchFamily="18" charset="0"/>
              <a:buNone/>
            </a:pPr>
            <a:r>
              <a:rPr lang="it-IT" sz="330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FATTORI RINFORZANTI</a:t>
            </a:r>
          </a:p>
        </p:txBody>
      </p:sp>
      <p:sp>
        <p:nvSpPr>
          <p:cNvPr id="49154" name="Google Shape;370;p20"/>
          <p:cNvSpPr txBox="1">
            <a:spLocks noChangeArrowheads="1"/>
          </p:cNvSpPr>
          <p:nvPr/>
        </p:nvSpPr>
        <p:spPr bwMode="auto">
          <a:xfrm>
            <a:off x="323850" y="6381750"/>
            <a:ext cx="358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200"/>
              <a:buFont typeface="Georgia" pitchFamily="18" charset="0"/>
              <a:buNone/>
            </a:pPr>
            <a:r>
              <a:rPr lang="it-IT" sz="1200">
                <a:solidFill>
                  <a:srgbClr val="FFFFFF"/>
                </a:solidFill>
                <a:latin typeface="Georgia" pitchFamily="18" charset="0"/>
                <a:sym typeface="Georgia" pitchFamily="18" charset="0"/>
              </a:rPr>
              <a:t>D. S. M. - S. C. Psichiatria Area Nord</a:t>
            </a:r>
          </a:p>
        </p:txBody>
      </p:sp>
      <p:pic>
        <p:nvPicPr>
          <p:cNvPr id="49155" name="Google Shape;371;p20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ma 1"/>
          <p:cNvGraphicFramePr/>
          <p:nvPr/>
        </p:nvGraphicFramePr>
        <p:xfrm>
          <a:off x="1248103" y="1565424"/>
          <a:ext cx="6949966" cy="436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4209D9D-7B9F-944B-91E7-407C30F8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wrap="square" anchor="b">
            <a:normAutofit/>
          </a:bodyPr>
          <a:lstStyle/>
          <a:p>
            <a:endParaRPr lang="it-IT" sz="2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B75C68-F9D6-4EEC-B790-DF7E82833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Google Shape;379;p21">
            <a:extLst>
              <a:ext uri="{FF2B5EF4-FFF2-40B4-BE49-F238E27FC236}">
                <a16:creationId xmlns:a16="http://schemas.microsoft.com/office/drawing/2014/main" id="{4DFE4574-7144-D646-BA52-BEE8569A60E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47545" y="1663262"/>
            <a:ext cx="5638800" cy="5410200"/>
          </a:xfrm>
        </p:spPr>
        <p:txBody>
          <a:bodyPr wrap="square" lIns="91425" tIns="45700" rIns="91425" bIns="45700" anchor="t">
            <a:normAutofit/>
          </a:bodyPr>
          <a:lstStyle/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dirty="0"/>
              <a:t>Questionari di autovalutazione e di gradimento al termine dell’attività</a:t>
            </a:r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dirty="0"/>
              <a:t>Schede di osservazione e valutazione delle uscite di </a:t>
            </a:r>
            <a:r>
              <a:rPr lang="it-IT" dirty="0" err="1"/>
              <a:t>Montagnaterapia</a:t>
            </a:r>
            <a:endParaRPr lang="it-IT" dirty="0"/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dirty="0"/>
              <a:t>Visita medica sportiva agonistica annuale per ogni utente partecipante all’attività di </a:t>
            </a:r>
            <a:r>
              <a:rPr lang="it-IT" dirty="0" err="1"/>
              <a:t>Montagnaterapia</a:t>
            </a:r>
            <a:endParaRPr lang="it-IT" dirty="0"/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dirty="0"/>
              <a:t>Verbali che attestano la collaborazione con i CAI dal territorio, l’Università di Torino e il centro di documentazione DORS Regione Piemonte</a:t>
            </a:r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dirty="0"/>
              <a:t>Partecipazione al coordinamento zonale, regionale e nazionale di </a:t>
            </a:r>
            <a:r>
              <a:rPr lang="it-IT" dirty="0" err="1"/>
              <a:t>Montagnaterapia</a:t>
            </a:r>
            <a:endParaRPr lang="it-IT" dirty="0"/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dirty="0"/>
              <a:t>Condivisione dei principi della Carta etica della Montagna piemontese</a:t>
            </a:r>
          </a:p>
          <a:p>
            <a:pPr marL="355600" indent="-355600">
              <a:buClr>
                <a:srgbClr val="000000"/>
              </a:buClr>
              <a:buSzPts val="1800"/>
              <a:buFont typeface="Arial" charset="0"/>
              <a:buChar char="•"/>
            </a:pPr>
            <a:r>
              <a:rPr lang="it-IT" dirty="0"/>
              <a:t>Linee Guida Montagna Terapia</a:t>
            </a:r>
          </a:p>
          <a:p>
            <a:pPr marL="355600" indent="-355600">
              <a:buClr>
                <a:srgbClr val="000000"/>
              </a:buClr>
              <a:buFont typeface="Arial" charset="0"/>
              <a:buNone/>
            </a:pPr>
            <a:endParaRPr lang="it-IT" dirty="0"/>
          </a:p>
        </p:txBody>
      </p:sp>
      <p:pic>
        <p:nvPicPr>
          <p:cNvPr id="7" name="Google Shape;380;p21" descr="C:\Users\DSMSV01\Desktop\Edu\fitwalkin e montagna terapia\Acquisto materiale\immagine montagna.png">
            <a:extLst>
              <a:ext uri="{FF2B5EF4-FFF2-40B4-BE49-F238E27FC236}">
                <a16:creationId xmlns:a16="http://schemas.microsoft.com/office/drawing/2014/main" id="{A14AE992-845C-5F46-A046-3D81D8F8B0B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394056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43B07637-230A-5347-8FF2-4A3DA7A8B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885115"/>
              </p:ext>
            </p:extLst>
          </p:nvPr>
        </p:nvGraphicFramePr>
        <p:xfrm>
          <a:off x="157655" y="394056"/>
          <a:ext cx="2966545" cy="589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4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19881" y="373476"/>
            <a:ext cx="8605838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OBIETTIVO A</a:t>
            </a:r>
          </a:p>
        </p:txBody>
      </p:sp>
      <p:pic>
        <p:nvPicPr>
          <p:cNvPr id="55298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graphicFrame>
        <p:nvGraphicFramePr>
          <p:cNvPr id="5532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93542"/>
              </p:ext>
            </p:extLst>
          </p:nvPr>
        </p:nvGraphicFramePr>
        <p:xfrm>
          <a:off x="488950" y="1547813"/>
          <a:ext cx="8267700" cy="3320479"/>
        </p:xfrm>
        <a:graphic>
          <a:graphicData uri="http://schemas.openxmlformats.org/drawingml/2006/table">
            <a:tbl>
              <a:tblPr/>
              <a:tblGrid>
                <a:gridCol w="243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Obiettivo Generale 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Indicatore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Standard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Strumento di rilevamento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Chi usa lo strumento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Favorire il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miglioramento delle condizioni psico-fisiche e la promozione di uno stile di vita salutare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delle persone coinvolte nel progetto afferenti al Dipartimento di Salute Mentale, attraverso le attività di 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Montagnaterapia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, in un arco di tempo compatibile con le proprie condizioni di salute.</a:t>
                      </a:r>
                      <a:endParaRPr kumimoji="0" 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Miglioramento del paziente su una dimensione specifica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N° di pazienti che hanno migliorato il loro obiettivo specifico all’interno del piano individuale, sul totale dei pazienti coinvolti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Scheda di osservazione e valutazione del paziente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Profilo individuale del paziente partecipante all’attività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Equipe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educatori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infermieri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534400" cy="830262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OBIETTIVO B</a:t>
            </a:r>
            <a:b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it-IT" sz="3300" dirty="0">
              <a:solidFill>
                <a:srgbClr val="DEA10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322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56323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4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07719"/>
              </p:ext>
            </p:extLst>
          </p:nvPr>
        </p:nvGraphicFramePr>
        <p:xfrm>
          <a:off x="536575" y="1773238"/>
          <a:ext cx="8186738" cy="3544507"/>
        </p:xfrm>
        <a:graphic>
          <a:graphicData uri="http://schemas.openxmlformats.org/drawingml/2006/table">
            <a:tbl>
              <a:tblPr/>
              <a:tblGrid>
                <a:gridCol w="241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Obiettivo Generale B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Indicatore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Standard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Strumento di rilevamento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Chi usa lo strumento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Favorire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il benessere e la promozione di buone relazioni sociali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, tra i componenti del gruppo e con le persone che incontrano durante le attività di 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Montagnaterapia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(operatori sanitari, volontari, altri operatori…),  afferenti al Dipartimento di Salute Mentale, proporzionalmente con le proprie condizioni di salute.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Miglioramento del paziente su una dimensione specifica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N° di pazienti che hanno migliorato il loro obiettivo specifico all’interno del piano individuale, sul totale dei pazienti coinvolti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Scheda di osservazione e valutazione del paziente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Profilo individuale del paziente partecipante all’attività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Equipe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educatori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infermieri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04800" y="388142"/>
            <a:ext cx="8605838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OBIETTIVO C</a:t>
            </a:r>
          </a:p>
        </p:txBody>
      </p:sp>
      <p:graphicFrame>
        <p:nvGraphicFramePr>
          <p:cNvPr id="573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95064"/>
              </p:ext>
            </p:extLst>
          </p:nvPr>
        </p:nvGraphicFramePr>
        <p:xfrm>
          <a:off x="220663" y="1484313"/>
          <a:ext cx="8605837" cy="4694238"/>
        </p:xfrm>
        <a:graphic>
          <a:graphicData uri="http://schemas.openxmlformats.org/drawingml/2006/table">
            <a:tbl>
              <a:tblPr/>
              <a:tblGrid>
                <a:gridCol w="2316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Obiettivo Generale C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Indicatore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Standard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Strumento di rilevamento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Chi usa lo strumento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Favorire lo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sviluppo di una rete tra i servizi, il territorio e il coordinamento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di 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montagnaterapia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regionale e nazionale per rendere il contesto sociale più solidale e meno stigmatizzante e il contesto montano più accessibile nei confronti dei pazienti.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Mantenimento dello standard dell’anno precedente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N° di enti/servizi nuovi o già partner inseriti nella rete ogni anno (standard 2 enti/servizi all’anno)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N° eventi per l’utenza  organizzati ogni anno (standard 2 eventi all’anno)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N° eventi a cui si partecipa in collaborazione con altri gruppi di MT (standard 1 evento all’anno)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N° di presenze agli incontri di coordinamento di mantagnaterapia su quanti organizzati (circa 3 l’anno)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Scheda tecnica relativa all’uscita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Verbali degli incontri di coordinamento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Equipe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educatori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 e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  <a:sym typeface="Arial" charset="0"/>
                        </a:rPr>
                        <a:t>infermieri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DESTINATARI - Area Nord</a:t>
            </a:r>
            <a:b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it-IT" sz="3300" dirty="0">
              <a:solidFill>
                <a:srgbClr val="DEA10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370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58371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afico 10"/>
          <p:cNvGraphicFramePr/>
          <p:nvPr/>
        </p:nvGraphicFramePr>
        <p:xfrm>
          <a:off x="395536" y="1772816"/>
          <a:ext cx="4466188" cy="256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755650" y="5013325"/>
          <a:ext cx="4032447" cy="576064"/>
        </p:xfrm>
        <a:graphic>
          <a:graphicData uri="http://schemas.openxmlformats.org/drawingml/2006/table">
            <a:tbl>
              <a:tblPr/>
              <a:tblGrid>
                <a:gridCol w="193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Cambria"/>
                          <a:ea typeface="Times New Roman"/>
                          <a:cs typeface="Arial"/>
                        </a:rPr>
                        <a:t>Femmine 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latin typeface="Cambria"/>
                          <a:ea typeface="Times New Roman"/>
                          <a:cs typeface="Arial"/>
                        </a:rPr>
                        <a:t>Maschi</a:t>
                      </a:r>
                      <a:endParaRPr lang="it-IT" sz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Cambria"/>
                          <a:ea typeface="Times New Roman"/>
                          <a:cs typeface="Arial"/>
                        </a:rPr>
                        <a:t>10= 33%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Cambria"/>
                          <a:ea typeface="Times New Roman"/>
                          <a:cs typeface="Arial"/>
                        </a:rPr>
                        <a:t>20=67%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755650" y="5876925"/>
          <a:ext cx="1944216" cy="288032"/>
        </p:xfrm>
        <a:graphic>
          <a:graphicData uri="http://schemas.openxmlformats.org/drawingml/2006/table">
            <a:tbl>
              <a:tblPr/>
              <a:tblGrid>
                <a:gridCol w="110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Cambria"/>
                          <a:ea typeface="Times New Roman"/>
                          <a:cs typeface="Arial"/>
                        </a:rPr>
                        <a:t>MEDIA ETA'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mbria"/>
                          <a:ea typeface="Times New Roman"/>
                          <a:cs typeface="Arial"/>
                        </a:rPr>
                        <a:t>45,3 anni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5580063" y="5013325"/>
          <a:ext cx="2808312" cy="1018508"/>
        </p:xfrm>
        <a:graphic>
          <a:graphicData uri="http://schemas.openxmlformats.org/drawingml/2006/table">
            <a:tbl>
              <a:tblPr/>
              <a:tblGrid>
                <a:gridCol w="114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5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mbria"/>
                          <a:ea typeface="Times New Roman"/>
                          <a:cs typeface="Arial"/>
                        </a:rPr>
                        <a:t>MEDIA BMI 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mbria"/>
                          <a:ea typeface="Times New Roman"/>
                          <a:cs typeface="Arial"/>
                        </a:rPr>
                        <a:t>27,44</a:t>
                      </a:r>
                      <a:endParaRPr lang="it-IT" sz="14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mbria"/>
                          <a:ea typeface="Times New Roman"/>
                          <a:cs typeface="Arial"/>
                        </a:rPr>
                        <a:t>(indice- 25-29,99 sovrappeso)</a:t>
                      </a:r>
                      <a:endParaRPr lang="it-IT" sz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7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mbria"/>
                          <a:ea typeface="Times New Roman"/>
                          <a:cs typeface="Arial"/>
                        </a:rPr>
                        <a:t>FUMATORI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mbria"/>
                          <a:ea typeface="Times New Roman"/>
                          <a:cs typeface="Arial"/>
                        </a:rPr>
                        <a:t>63%</a:t>
                      </a:r>
                      <a:endParaRPr lang="it-IT" sz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7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mbria"/>
                          <a:ea typeface="Times New Roman"/>
                          <a:cs typeface="Arial"/>
                        </a:rPr>
                        <a:t>DIABETE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mbria"/>
                          <a:ea typeface="Times New Roman"/>
                          <a:cs typeface="Arial"/>
                        </a:rPr>
                        <a:t>3%</a:t>
                      </a:r>
                      <a:endParaRPr lang="it-IT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6156325" y="1700213"/>
            <a:ext cx="2519363" cy="2665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b="1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MODALITA’ </a:t>
            </a:r>
            <a:r>
              <a:rPr lang="it-IT" b="1" kern="0" dirty="0" err="1">
                <a:solidFill>
                  <a:schemeClr val="accent6">
                    <a:lumMod val="75000"/>
                  </a:schemeClr>
                </a:solidFill>
                <a:sym typeface="Arial"/>
              </a:rPr>
              <a:t>DI</a:t>
            </a:r>
            <a:r>
              <a:rPr lang="it-IT" b="1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 ACCESSO: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it-IT" sz="1200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Visita medica agonistica, adatto per atleti disabili (</a:t>
            </a:r>
            <a:r>
              <a:rPr lang="it-IT" sz="1200" kern="0" dirty="0" err="1">
                <a:solidFill>
                  <a:schemeClr val="accent6">
                    <a:lumMod val="75000"/>
                  </a:schemeClr>
                </a:solidFill>
                <a:sym typeface="Arial"/>
              </a:rPr>
              <a:t>DIRa</a:t>
            </a:r>
            <a:r>
              <a:rPr lang="it-IT" sz="1200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it-IT" sz="1200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buone condizioni fisiche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it-IT" sz="1200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possibile motivazione del paziente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it-IT" sz="1200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potenzialità di recupero o attivazione di abilità/capacità e del “senso compiuto di sé”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it-IT" sz="1200" kern="0" dirty="0">
                <a:solidFill>
                  <a:schemeClr val="accent6">
                    <a:lumMod val="75000"/>
                  </a:schemeClr>
                </a:solidFill>
                <a:sym typeface="Arial"/>
              </a:rPr>
              <a:t>bisogno e/o richiesta di socializzazione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25488"/>
          </a:xfrm>
        </p:spPr>
        <p:txBody>
          <a:bodyPr>
            <a:noAutofit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0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OPERATORI</a:t>
            </a:r>
          </a:p>
        </p:txBody>
      </p:sp>
      <p:sp>
        <p:nvSpPr>
          <p:cNvPr id="59394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59395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788160032"/>
              </p:ext>
            </p:extLst>
          </p:nvPr>
        </p:nvGraphicFramePr>
        <p:xfrm>
          <a:off x="1196303" y="1650124"/>
          <a:ext cx="6741869" cy="448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4D2023-4DC8-794F-B9D9-8E7376187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cap="all" dirty="0">
                <a:solidFill>
                  <a:schemeClr val="bg2"/>
                </a:solidFill>
                <a:latin typeface="Georgia"/>
                <a:ea typeface="Georgia"/>
                <a:cs typeface="Georgia"/>
                <a:sym typeface="Georgia"/>
              </a:rPr>
              <a:t>VALUTAZIONE </a:t>
            </a:r>
            <a:r>
              <a:rPr lang="it-IT" sz="3300" cap="all" dirty="0" err="1">
                <a:solidFill>
                  <a:schemeClr val="bg2"/>
                </a:solidFill>
                <a:latin typeface="Georgia"/>
                <a:ea typeface="Georgia"/>
                <a:cs typeface="Georgia"/>
                <a:sym typeface="Georgia"/>
              </a:rPr>
              <a:t>DI</a:t>
            </a:r>
            <a:r>
              <a:rPr lang="it-IT" sz="3300" cap="all" dirty="0">
                <a:solidFill>
                  <a:schemeClr val="bg2"/>
                </a:solidFill>
                <a:latin typeface="Georgia"/>
                <a:ea typeface="Georgia"/>
                <a:cs typeface="Georgia"/>
                <a:sym typeface="Georgia"/>
              </a:rPr>
              <a:t> PROCESSO E IMPATTO</a:t>
            </a:r>
          </a:p>
        </p:txBody>
      </p:sp>
      <p:sp>
        <p:nvSpPr>
          <p:cNvPr id="63490" name="Segnaposto piè di pagina 1"/>
          <p:cNvSpPr>
            <a:spLocks noGrp="1"/>
          </p:cNvSpPr>
          <p:nvPr>
            <p:ph type="ftr" idx="10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8840" y="4317395"/>
            <a:ext cx="63373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2400" i="1" kern="0" cap="all" dirty="0">
                <a:latin typeface="Arial"/>
                <a:ea typeface="Arial"/>
                <a:cs typeface="Arial"/>
                <a:sym typeface="Arial"/>
              </a:rPr>
              <a:t>“L’impresa più difficile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2400" i="1" kern="0" cap="all" dirty="0">
                <a:latin typeface="Arial"/>
                <a:ea typeface="Arial"/>
                <a:cs typeface="Arial"/>
                <a:sym typeface="Arial"/>
              </a:rPr>
              <a:t>è vedere quel che</a:t>
            </a:r>
            <a:endParaRPr lang="it-IT" sz="2400" kern="0" cap="all" dirty="0"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2400" i="1" kern="0" cap="all" dirty="0">
                <a:latin typeface="Arial"/>
                <a:ea typeface="Arial"/>
                <a:cs typeface="Arial"/>
                <a:sym typeface="Arial"/>
              </a:rPr>
              <a:t>ti sta proprio davanti agli occhi”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t-IT" sz="2400" i="1" kern="0" cap="all" dirty="0">
                <a:latin typeface="Arial"/>
                <a:ea typeface="Arial"/>
                <a:cs typeface="Arial"/>
                <a:sym typeface="Arial"/>
              </a:rPr>
              <a:t>(Goethe)</a:t>
            </a:r>
            <a:endParaRPr lang="it-IT" sz="2400" kern="0" cap="all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92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300" y="229650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AutoShape 2" descr="Mascherina per occhi da montagna, regolabile, traspirante, per dormire,  mascherina per occhi: Amazon.it: Salute e cura della pers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</p:txBody>
      </p:sp>
      <p:sp>
        <p:nvSpPr>
          <p:cNvPr id="63494" name="AutoShape 4" descr="Mascherina per occhi da montagna, regolabile, traspirante, per dormire,  mascherina per occhi: Amazon.it: Salute e cura della pers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it-IT"/>
          </a:p>
        </p:txBody>
      </p:sp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5281" y="2492375"/>
            <a:ext cx="3478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534400" cy="542925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METODOLOGIA SPECIFICA </a:t>
            </a:r>
            <a:r>
              <a:rPr lang="it-IT" sz="3300" dirty="0" err="1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DI</a:t>
            </a: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 VALUTAZIONE</a:t>
            </a:r>
            <a:b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it-IT" sz="3300" dirty="0">
              <a:solidFill>
                <a:srgbClr val="DEA10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514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64515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641118119"/>
              </p:ext>
            </p:extLst>
          </p:nvPr>
        </p:nvGraphicFramePr>
        <p:xfrm>
          <a:off x="672662" y="1484783"/>
          <a:ext cx="7571746" cy="492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oogle Shape;180;p2" descr="cn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128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181;p2"/>
          <p:cNvSpPr>
            <a:spLocks noChangeArrowheads="1"/>
          </p:cNvSpPr>
          <p:nvPr/>
        </p:nvSpPr>
        <p:spPr bwMode="auto">
          <a:xfrm>
            <a:off x="3492500" y="1557338"/>
            <a:ext cx="4572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it-IT" sz="2800" b="1" dirty="0">
                <a:latin typeface="Calibri" pitchFamily="34" charset="0"/>
                <a:sym typeface="Calibri" pitchFamily="34" charset="0"/>
              </a:rPr>
              <a:t>La montagna è un modo </a:t>
            </a:r>
            <a:endParaRPr lang="it-IT" dirty="0"/>
          </a:p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it-IT" sz="2800" b="1" dirty="0">
                <a:latin typeface="Calibri" pitchFamily="34" charset="0"/>
                <a:sym typeface="Calibri" pitchFamily="34" charset="0"/>
              </a:rPr>
              <a:t>di vivere la vita.</a:t>
            </a:r>
            <a:endParaRPr lang="it-IT" dirty="0"/>
          </a:p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it-IT" sz="2800" b="1" dirty="0">
                <a:latin typeface="Calibri" pitchFamily="34" charset="0"/>
                <a:sym typeface="Calibri" pitchFamily="34" charset="0"/>
              </a:rPr>
              <a:t>Un passo davanti all’altro,</a:t>
            </a:r>
            <a:endParaRPr lang="it-IT" dirty="0"/>
          </a:p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it-IT" sz="2800" b="1" dirty="0">
                <a:latin typeface="Calibri" pitchFamily="34" charset="0"/>
                <a:sym typeface="Calibri" pitchFamily="34" charset="0"/>
              </a:rPr>
              <a:t>Silenzio, tempo, misura. </a:t>
            </a:r>
            <a:endParaRPr lang="it-IT" dirty="0"/>
          </a:p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it-IT" b="1" dirty="0" err="1">
                <a:latin typeface="Calibri" pitchFamily="34" charset="0"/>
                <a:sym typeface="Calibri" pitchFamily="34" charset="0"/>
              </a:rPr>
              <a:t>P.Cognetti</a:t>
            </a:r>
            <a:endParaRPr lang="it-IT" b="1" dirty="0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6387" name="Google Shape;182;p2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57563"/>
            <a:ext cx="33845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Google Shape;183;p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TIPOLOGIE </a:t>
            </a:r>
            <a:r>
              <a:rPr lang="it-IT" sz="3300" dirty="0" err="1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DI</a:t>
            </a: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 STRUMENTI</a:t>
            </a:r>
            <a:b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it-IT" sz="3300" dirty="0" err="1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DI</a:t>
            </a: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 VALUTAZIONE</a:t>
            </a:r>
          </a:p>
        </p:txBody>
      </p:sp>
      <p:sp>
        <p:nvSpPr>
          <p:cNvPr id="6553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65539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ma 8"/>
          <p:cNvGraphicFramePr/>
          <p:nvPr/>
        </p:nvGraphicFramePr>
        <p:xfrm>
          <a:off x="111561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3850" y="333375"/>
            <a:ext cx="8534400" cy="725488"/>
          </a:xfrm>
        </p:spPr>
        <p:txBody>
          <a:bodyPr/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STRUMENTI DIGITALI</a:t>
            </a:r>
          </a:p>
        </p:txBody>
      </p:sp>
      <p:sp>
        <p:nvSpPr>
          <p:cNvPr id="66562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66563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423756286"/>
              </p:ext>
            </p:extLst>
          </p:nvPr>
        </p:nvGraphicFramePr>
        <p:xfrm>
          <a:off x="663625" y="1555532"/>
          <a:ext cx="7807226" cy="485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565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260350"/>
            <a:ext cx="17510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25488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STRUMENTI </a:t>
            </a:r>
            <a:r>
              <a:rPr lang="it-IT" sz="3300" cap="all" dirty="0" err="1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DI</a:t>
            </a:r>
            <a:r>
              <a:rPr lang="it-IT" sz="33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 VALUTAZIONE CARTACEI</a:t>
            </a:r>
          </a:p>
        </p:txBody>
      </p:sp>
      <p:sp>
        <p:nvSpPr>
          <p:cNvPr id="67586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67587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61471034"/>
              </p:ext>
            </p:extLst>
          </p:nvPr>
        </p:nvGraphicFramePr>
        <p:xfrm>
          <a:off x="548730" y="1125538"/>
          <a:ext cx="8316416" cy="562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25488"/>
          </a:xfrm>
        </p:spPr>
        <p:txBody>
          <a:bodyPr/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0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SCHEDA TECNICA RELATIVA ALL’USCITA</a:t>
            </a:r>
          </a:p>
        </p:txBody>
      </p:sp>
      <p:sp>
        <p:nvSpPr>
          <p:cNvPr id="68610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68611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331" y="1563633"/>
            <a:ext cx="58404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0"/>
            <a:ext cx="8534400" cy="620713"/>
          </a:xfrm>
        </p:spPr>
        <p:txBody>
          <a:bodyPr/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0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SCHEDA </a:t>
            </a:r>
            <a:r>
              <a:rPr lang="it-IT" sz="3000" cap="all" dirty="0" err="1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DI</a:t>
            </a:r>
            <a:r>
              <a:rPr lang="it-IT" sz="30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 OSSERVAZIONE E VALUTAZIONE</a:t>
            </a:r>
          </a:p>
        </p:txBody>
      </p:sp>
      <p:sp>
        <p:nvSpPr>
          <p:cNvPr id="69634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69635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5312" y="723900"/>
            <a:ext cx="53054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id="{010C7992-9C81-184D-B66F-EE7F5064E168}"/>
              </a:ext>
            </a:extLst>
          </p:cNvPr>
          <p:cNvSpPr/>
          <p:nvPr/>
        </p:nvSpPr>
        <p:spPr>
          <a:xfrm>
            <a:off x="358775" y="1933903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397D3976-E3A7-0242-8316-D9A39E2E5356}"/>
              </a:ext>
            </a:extLst>
          </p:cNvPr>
          <p:cNvSpPr/>
          <p:nvPr/>
        </p:nvSpPr>
        <p:spPr>
          <a:xfrm>
            <a:off x="358775" y="5344510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0"/>
            <a:ext cx="8534400" cy="620713"/>
          </a:xfrm>
        </p:spPr>
        <p:txBody>
          <a:bodyPr/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0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SCHEDA </a:t>
            </a:r>
            <a:r>
              <a:rPr lang="it-IT" sz="3000" cap="all" dirty="0" err="1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DI</a:t>
            </a:r>
            <a:r>
              <a:rPr lang="it-IT" sz="3000" cap="all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 OSSERVAZIONE E VALUTAZIONE</a:t>
            </a:r>
          </a:p>
        </p:txBody>
      </p:sp>
      <p:sp>
        <p:nvSpPr>
          <p:cNvPr id="70658" name="Segnaposto piè di pagina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70659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45" y="717145"/>
            <a:ext cx="4603531" cy="569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9476" y="3174906"/>
            <a:ext cx="2394662" cy="31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destra 6">
            <a:extLst>
              <a:ext uri="{FF2B5EF4-FFF2-40B4-BE49-F238E27FC236}">
                <a16:creationId xmlns:a16="http://schemas.microsoft.com/office/drawing/2014/main" id="{0510C2E9-57B4-7A40-8F9A-2B609E08937E}"/>
              </a:ext>
            </a:extLst>
          </p:cNvPr>
          <p:cNvSpPr/>
          <p:nvPr/>
        </p:nvSpPr>
        <p:spPr>
          <a:xfrm>
            <a:off x="432347" y="1745409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D6B24310-A26C-E740-81E9-64D712AB5367}"/>
              </a:ext>
            </a:extLst>
          </p:cNvPr>
          <p:cNvSpPr/>
          <p:nvPr/>
        </p:nvSpPr>
        <p:spPr>
          <a:xfrm>
            <a:off x="432347" y="5381296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buFont typeface="Georgia"/>
              <a:buNone/>
              <a:defRPr/>
            </a:pP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PROFILO INDIVIDUALE</a:t>
            </a:r>
            <a:b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it-IT" sz="3300" dirty="0">
                <a:solidFill>
                  <a:srgbClr val="DEA108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</a:p>
        </p:txBody>
      </p:sp>
      <p:pic>
        <p:nvPicPr>
          <p:cNvPr id="72706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"/>
          <p:cNvSpPr txBox="1">
            <a:spLocks/>
          </p:cNvSpPr>
          <p:nvPr/>
        </p:nvSpPr>
        <p:spPr>
          <a:xfrm>
            <a:off x="468313" y="6381750"/>
            <a:ext cx="358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n-lt"/>
                <a:cs typeface="+mn-cs"/>
                <a:sym typeface="Arial"/>
              </a:rPr>
              <a:t>D. S. M. - S. C. Psichiatria Area Nord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4954" y="532140"/>
            <a:ext cx="4626142" cy="584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destra 6">
            <a:extLst>
              <a:ext uri="{FF2B5EF4-FFF2-40B4-BE49-F238E27FC236}">
                <a16:creationId xmlns:a16="http://schemas.microsoft.com/office/drawing/2014/main" id="{CCE8619B-287C-2044-A2FC-51CB66AD7E95}"/>
              </a:ext>
            </a:extLst>
          </p:cNvPr>
          <p:cNvSpPr/>
          <p:nvPr/>
        </p:nvSpPr>
        <p:spPr>
          <a:xfrm>
            <a:off x="468313" y="1850512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5C62D01D-8C6A-8849-9618-64286C61F51B}"/>
              </a:ext>
            </a:extLst>
          </p:cNvPr>
          <p:cNvSpPr/>
          <p:nvPr/>
        </p:nvSpPr>
        <p:spPr>
          <a:xfrm>
            <a:off x="468313" y="3663279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574D5AA5-A254-E14C-B338-A41B0536C36A}"/>
              </a:ext>
            </a:extLst>
          </p:cNvPr>
          <p:cNvSpPr/>
          <p:nvPr/>
        </p:nvSpPr>
        <p:spPr>
          <a:xfrm>
            <a:off x="468313" y="5529133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 txBox="1">
            <a:spLocks noGrp="1"/>
          </p:cNvSpPr>
          <p:nvPr>
            <p:ph type="title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it-IT" sz="33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PROFILO INDIVIDUALE  </a:t>
            </a:r>
          </a:p>
        </p:txBody>
      </p:sp>
      <p:pic>
        <p:nvPicPr>
          <p:cNvPr id="73730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"/>
          <p:cNvSpPr txBox="1">
            <a:spLocks/>
          </p:cNvSpPr>
          <p:nvPr/>
        </p:nvSpPr>
        <p:spPr>
          <a:xfrm>
            <a:off x="468313" y="6381750"/>
            <a:ext cx="358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n-lt"/>
                <a:cs typeface="+mn-cs"/>
                <a:sym typeface="Arial"/>
              </a:rPr>
              <a:t>D. S. M. - S. C. Psichiatria Area Nord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2228850"/>
            <a:ext cx="4981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destra 6">
            <a:extLst>
              <a:ext uri="{FF2B5EF4-FFF2-40B4-BE49-F238E27FC236}">
                <a16:creationId xmlns:a16="http://schemas.microsoft.com/office/drawing/2014/main" id="{B0B00327-C982-2E49-B330-5F64517222BC}"/>
              </a:ext>
            </a:extLst>
          </p:cNvPr>
          <p:cNvSpPr/>
          <p:nvPr/>
        </p:nvSpPr>
        <p:spPr>
          <a:xfrm>
            <a:off x="468313" y="3395662"/>
            <a:ext cx="120726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it-IT" sz="33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IL VIDEO COME DOCUMENTAZIONE</a:t>
            </a:r>
          </a:p>
        </p:txBody>
      </p:sp>
      <p:pic>
        <p:nvPicPr>
          <p:cNvPr id="73730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7" y="2295660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"/>
          <p:cNvSpPr txBox="1">
            <a:spLocks/>
          </p:cNvSpPr>
          <p:nvPr/>
        </p:nvSpPr>
        <p:spPr>
          <a:xfrm>
            <a:off x="468313" y="6381750"/>
            <a:ext cx="358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n-lt"/>
                <a:cs typeface="+mn-cs"/>
                <a:sym typeface="Arial"/>
              </a:rPr>
              <a:t>D. S. M. - S. C. Psichiatria Area Nord</a:t>
            </a:r>
          </a:p>
        </p:txBody>
      </p:sp>
      <p:pic>
        <p:nvPicPr>
          <p:cNvPr id="1026" name="Picture 2" descr="Video marketing 2022: è il momento ideale per investire nei video? - Pop Up 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58" y="3199962"/>
            <a:ext cx="4255959" cy="28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it-IT" sz="33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IL VIDEO COME NARRAZIONE</a:t>
            </a:r>
          </a:p>
        </p:txBody>
      </p:sp>
      <p:pic>
        <p:nvPicPr>
          <p:cNvPr id="73730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7" y="2287911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"/>
          <p:cNvSpPr txBox="1">
            <a:spLocks/>
          </p:cNvSpPr>
          <p:nvPr/>
        </p:nvSpPr>
        <p:spPr>
          <a:xfrm>
            <a:off x="468313" y="6381750"/>
            <a:ext cx="358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n-lt"/>
                <a:cs typeface="+mn-cs"/>
                <a:sym typeface="Arial"/>
              </a:rPr>
              <a:t>D. S. M. - S. C. Psichiatria Area Nord</a:t>
            </a:r>
          </a:p>
        </p:txBody>
      </p:sp>
      <p:pic>
        <p:nvPicPr>
          <p:cNvPr id="3076" name="Picture 4" descr="I tempi e i luoghi della narrazione nell&amp;#39;analisi del testo letter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07" y="2878138"/>
            <a:ext cx="5692861" cy="34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it-IT" sz="33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LAVORANO A QUESTO PROGETTO:</a:t>
            </a:r>
          </a:p>
        </p:txBody>
      </p:sp>
      <p:pic>
        <p:nvPicPr>
          <p:cNvPr id="73730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278930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7F2A876-FD5A-1843-A6AD-CD1738877486}"/>
              </a:ext>
            </a:extLst>
          </p:cNvPr>
          <p:cNvSpPr/>
          <p:nvPr/>
        </p:nvSpPr>
        <p:spPr>
          <a:xfrm>
            <a:off x="681038" y="3044533"/>
            <a:ext cx="7772400" cy="280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Roagna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Chiara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Airaldi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Alessandra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Becchio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Guido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Borge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Marco Boriano, Monica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Peirotti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,, Marco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Sordella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Silvia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Salvagno</a:t>
            </a: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Manolito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Werner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Wachtel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DSM ASL CN1 Area Nord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Mara Grasso, Rita Longo, Claudio Tortone - 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DORS Centro di documentazione regionale per la promozione della salute, Regione Piemonte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Alberto Parola -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. Filosofia e Educazione Università degli studi di Torino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</a:pPr>
            <a:r>
              <a:rPr lang="it-IT" sz="33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IL VIDEO COME RESTITUZIONE</a:t>
            </a:r>
          </a:p>
        </p:txBody>
      </p:sp>
      <p:pic>
        <p:nvPicPr>
          <p:cNvPr id="73730" name="Picture 2" descr="C:\Users\DSMSV01\Desktop\Edu\fitwalkin e montagna terapia\Acquisto materiale\immagine montag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272413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"/>
          <p:cNvSpPr txBox="1">
            <a:spLocks/>
          </p:cNvSpPr>
          <p:nvPr/>
        </p:nvSpPr>
        <p:spPr>
          <a:xfrm>
            <a:off x="468313" y="6381750"/>
            <a:ext cx="358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n-lt"/>
                <a:cs typeface="+mn-cs"/>
                <a:sym typeface="Arial"/>
              </a:rPr>
              <a:t>D. S. M. - S. C. Psichiatria Area Nord</a:t>
            </a:r>
          </a:p>
        </p:txBody>
      </p:sp>
      <p:pic>
        <p:nvPicPr>
          <p:cNvPr id="2050" name="Picture 2" descr="Fondosviluppo: nuovo bando per le cooperative di comun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107423"/>
            <a:ext cx="48768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439738" y="669319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 typeface="Georgia" pitchFamily="18" charset="0"/>
              <a:buNone/>
            </a:pPr>
            <a:r>
              <a:rPr lang="it-IT" sz="30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DAL PROGETTO ALLO STRUMENTO VALUTATIVO</a:t>
            </a:r>
            <a:br>
              <a:rPr lang="it-IT" sz="30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</a:br>
            <a:endParaRPr lang="it-IT" sz="3000" dirty="0">
              <a:solidFill>
                <a:srgbClr val="DEA108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8674" name="Google Shape;267;p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28675" name="Google Shape;271;p8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35053742"/>
              </p:ext>
            </p:extLst>
          </p:nvPr>
        </p:nvGraphicFramePr>
        <p:xfrm>
          <a:off x="1315753" y="1669256"/>
          <a:ext cx="6502970" cy="451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277;p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dirty="0"/>
              <a:t>D. S. M. - S. C. Psichiatria Area Nord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3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marL="130175" indent="0" eaLnBrk="1" hangingPunct="1"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lang="it-IT" sz="2800"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</a:p>
          <a:p>
            <a:pPr marL="130175" indent="0" eaLnBrk="1" hangingPunct="1"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endParaRPr lang="it-IT" sz="270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30723" name="Google Shape;276;p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2400"/>
            </a:pPr>
            <a:r>
              <a:rPr lang="it-IT" sz="24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 UNA TEORIA DELLA PROGETTAZIONE E DI CAMBIAMENTO DEL COMPORTAMENTO –MODELLO DI GREEN</a:t>
            </a:r>
          </a:p>
        </p:txBody>
      </p:sp>
      <p:pic>
        <p:nvPicPr>
          <p:cNvPr id="30724" name="Google Shape;279;p9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4363" y="2647950"/>
            <a:ext cx="24447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ma 1"/>
          <p:cNvGraphicFramePr/>
          <p:nvPr/>
        </p:nvGraphicFramePr>
        <p:xfrm>
          <a:off x="-1618152" y="1761937"/>
          <a:ext cx="8108924" cy="459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791075" y="1524000"/>
            <a:ext cx="4041775" cy="731838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buClr>
                <a:schemeClr val="accent1"/>
              </a:buClr>
              <a:buFont typeface="Noto Sans Symbols"/>
              <a:buNone/>
              <a:defRPr/>
            </a:pPr>
            <a:endParaRPr lang="it-IT" sz="2400" u="sng" dirty="0">
              <a:solidFill>
                <a:schemeClr val="dk1"/>
              </a:solidFill>
            </a:endParaRPr>
          </a:p>
          <a:p>
            <a:pPr algn="ctr" eaLnBrk="1" fontAlgn="auto" hangingPunct="1">
              <a:buClr>
                <a:schemeClr val="accent1"/>
              </a:buClr>
              <a:buFont typeface="Noto Sans Symbols"/>
              <a:buNone/>
              <a:defRPr/>
            </a:pPr>
            <a:r>
              <a:rPr lang="it-IT" sz="2400" i="1" dirty="0">
                <a:solidFill>
                  <a:schemeClr val="dk1"/>
                </a:solidFill>
              </a:rPr>
              <a:t>PROCEED</a:t>
            </a:r>
          </a:p>
          <a:p>
            <a:pPr eaLnBrk="1" fontAlgn="auto" hangingPunct="1">
              <a:buClr>
                <a:schemeClr val="accent1"/>
              </a:buClr>
              <a:buFont typeface="Noto Sans Symbols"/>
              <a:buNone/>
              <a:defRPr/>
            </a:pPr>
            <a:endParaRPr lang="it-IT" dirty="0"/>
          </a:p>
        </p:txBody>
      </p:sp>
      <p:sp>
        <p:nvSpPr>
          <p:cNvPr id="34818" name="Google Shape;303;p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3"/>
          </p:nvPr>
        </p:nvSpPr>
        <p:spPr>
          <a:xfrm>
            <a:off x="347663" y="2435225"/>
            <a:ext cx="4041775" cy="3817938"/>
          </a:xfrm>
        </p:spPr>
        <p:txBody>
          <a:bodyPr>
            <a:normAutofit lnSpcReduction="10000"/>
          </a:bodyPr>
          <a:lstStyle/>
          <a:p>
            <a:pPr indent="-325438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ripercorre la storia naturale del problema di salute </a:t>
            </a:r>
          </a:p>
          <a:p>
            <a:pPr indent="-325438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è finalizzato alla raccolta di informazioni</a:t>
            </a:r>
          </a:p>
          <a:p>
            <a:pPr indent="-325438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endParaRPr lang="it-IT" sz="22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indent="-325438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endParaRPr lang="it-IT" sz="22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indent="-325438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r>
              <a:rPr lang="it-IT" sz="2200" i="1">
                <a:latin typeface="Georgia" pitchFamily="18" charset="0"/>
                <a:cs typeface="Arial" charset="0"/>
                <a:sym typeface="Georgia" pitchFamily="18" charset="0"/>
              </a:rPr>
              <a:t>valutazione dei fattori causali o determinanti </a:t>
            </a: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(predisponenti, abilitanti e rinforzanti) alla base dei comportamenti e delle scelte di salute. </a:t>
            </a:r>
          </a:p>
          <a:p>
            <a:pPr indent="-325438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endParaRPr lang="it-IT" sz="250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34820" name="Segnaposto testo 4"/>
          <p:cNvSpPr txBox="1">
            <a:spLocks noGrp="1"/>
          </p:cNvSpPr>
          <p:nvPr>
            <p:ph type="body" idx="4"/>
          </p:nvPr>
        </p:nvSpPr>
        <p:spPr>
          <a:xfrm>
            <a:off x="4800600" y="2471738"/>
            <a:ext cx="4038600" cy="3821112"/>
          </a:xfrm>
        </p:spPr>
        <p:txBody>
          <a:bodyPr/>
          <a:lstStyle/>
          <a:p>
            <a:pPr indent="-325438" eaLnBrk="1" hangingPunct="1">
              <a:spcBef>
                <a:spcPts val="363"/>
              </a:spcBef>
              <a:spcAft>
                <a:spcPct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r>
              <a:rPr lang="it-IT" sz="2400" i="1">
                <a:latin typeface="Georgia" pitchFamily="18" charset="0"/>
                <a:cs typeface="Arial" charset="0"/>
                <a:sym typeface="Georgia" pitchFamily="18" charset="0"/>
              </a:rPr>
              <a:t>quattro fasi di valutazione </a:t>
            </a:r>
            <a:r>
              <a:rPr lang="it-IT" sz="2400">
                <a:latin typeface="Georgia" pitchFamily="18" charset="0"/>
                <a:cs typeface="Arial" charset="0"/>
                <a:sym typeface="Georgia" pitchFamily="18" charset="0"/>
              </a:rPr>
              <a:t>degli interventi e del progetto nel suo complesso</a:t>
            </a:r>
          </a:p>
        </p:txBody>
      </p:sp>
      <p:sp>
        <p:nvSpPr>
          <p:cNvPr id="34821" name="Google Shape;302;p1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300"/>
              <a:buFont typeface="Georgia" pitchFamily="18" charset="0"/>
              <a:buNone/>
            </a:pPr>
            <a:r>
              <a:rPr lang="it-IT" sz="3300" dirty="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MODELLO DI GREEN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algn="ctr" eaLnBrk="1" fontAlgn="auto" hangingPunct="1">
              <a:buClr>
                <a:schemeClr val="accent1"/>
              </a:buClr>
              <a:buFont typeface="Noto Sans Symbols"/>
              <a:buNone/>
              <a:defRPr/>
            </a:pPr>
            <a:r>
              <a:rPr lang="it-IT" sz="2400" i="1" dirty="0">
                <a:solidFill>
                  <a:schemeClr val="dk1"/>
                </a:solidFill>
              </a:rPr>
              <a:t>PRECEDE </a:t>
            </a:r>
            <a:endParaRPr lang="it-IT" i="1" dirty="0"/>
          </a:p>
        </p:txBody>
      </p:sp>
      <p:pic>
        <p:nvPicPr>
          <p:cNvPr id="34823" name="Google Shape;305;p12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153443" y="3786187"/>
            <a:ext cx="430213" cy="547688"/>
          </a:xfrm>
          <a:prstGeom prst="downArrow">
            <a:avLst>
              <a:gd name="adj1" fmla="val 50000"/>
              <a:gd name="adj2" fmla="val 318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311;p13"/>
          <p:cNvSpPr>
            <a:spLocks noGrp="1"/>
          </p:cNvSpPr>
          <p:nvPr>
            <p:ph type="ft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38915" name="Google Shape;312;p13" descr="L'uso della evidence per la progettazione degli interventi - ppt scaricar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966" y="338275"/>
            <a:ext cx="8096067" cy="60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325;p15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534400" cy="7254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300"/>
              <a:buFont typeface="Georgia" pitchFamily="18" charset="0"/>
              <a:buNone/>
            </a:pPr>
            <a:r>
              <a:rPr lang="it-IT" sz="330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MODELLO DI GREEN</a:t>
            </a:r>
          </a:p>
        </p:txBody>
      </p:sp>
      <p:sp>
        <p:nvSpPr>
          <p:cNvPr id="40962" name="Google Shape;326;p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pic>
        <p:nvPicPr>
          <p:cNvPr id="40963" name="Google Shape;328;p15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ma 1"/>
          <p:cNvGraphicFramePr/>
          <p:nvPr/>
        </p:nvGraphicFramePr>
        <p:xfrm>
          <a:off x="767255" y="1503368"/>
          <a:ext cx="7609490" cy="453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333;p1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300"/>
              <a:buFont typeface="Georgia" pitchFamily="18" charset="0"/>
              <a:buNone/>
            </a:pPr>
            <a:r>
              <a:rPr lang="it-IT" sz="3300">
                <a:solidFill>
                  <a:srgbClr val="DEA108"/>
                </a:solidFill>
                <a:latin typeface="Georgia" pitchFamily="18" charset="0"/>
                <a:cs typeface="Arial" charset="0"/>
                <a:sym typeface="Georgia" pitchFamily="18" charset="0"/>
              </a:rPr>
              <a:t>FATTORI PREDISPONENTI</a:t>
            </a:r>
          </a:p>
        </p:txBody>
      </p:sp>
      <p:sp>
        <p:nvSpPr>
          <p:cNvPr id="43010" name="Google Shape;334;p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D. S. M. - S. C. Psichiatria Area Nord</a:t>
            </a:r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it-IT" sz="2000" i="1">
                <a:latin typeface="Georgia" pitchFamily="18" charset="0"/>
                <a:cs typeface="Arial" charset="0"/>
                <a:sym typeface="Georgia" pitchFamily="18" charset="0"/>
              </a:rPr>
              <a:t>OSTACOLI AL CAMBIAMENTO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Stile di vita, abitudini alimentari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Scarse esperienze del movimento come fonte di benessere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Paura della fatica, difficoltà a tollerare la frustrazione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Bassa autostima, solitudine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Stigma 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Difficoltà nell’autonomia organizzativa</a:t>
            </a: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Clr>
                <a:schemeClr val="accent1"/>
              </a:buClr>
              <a:buSzPts val="2100"/>
              <a:buFont typeface="Noto Sans Symbols"/>
              <a:buChar char="⚫"/>
            </a:pPr>
            <a:endParaRPr lang="it-IT" sz="190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it-IT" sz="2000" i="1">
                <a:latin typeface="Georgia" pitchFamily="18" charset="0"/>
                <a:cs typeface="Arial" charset="0"/>
                <a:sym typeface="Georgia" pitchFamily="18" charset="0"/>
              </a:rPr>
              <a:t>LEVE PER IL CAMBIAMENTO</a:t>
            </a:r>
            <a:r>
              <a:rPr lang="it-IT" sz="1800">
                <a:latin typeface="Georgia" pitchFamily="18" charset="0"/>
                <a:cs typeface="Arial" charset="0"/>
                <a:sym typeface="Georgia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endParaRPr lang="it-IT" sz="18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Aumento delle conoscenze relative ai determinanti di salute (movimento, sana alimentazione, buone relazioni sociali…)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None/>
            </a:pPr>
            <a:endParaRPr lang="it-IT" sz="22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Aumento di fiducia nelle proprie capacità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None/>
            </a:pPr>
            <a:endParaRPr lang="it-IT" sz="220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•"/>
            </a:pPr>
            <a:r>
              <a:rPr lang="it-IT" sz="2200">
                <a:latin typeface="Georgia" pitchFamily="18" charset="0"/>
                <a:cs typeface="Arial" charset="0"/>
                <a:sym typeface="Georgia" pitchFamily="18" charset="0"/>
              </a:rPr>
              <a:t>Sperimentare e interiorizzare attraverso le attività degli stili di vita sani</a:t>
            </a:r>
          </a:p>
          <a:p>
            <a:pPr marL="0" indent="0" eaLnBrk="1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ts val="2100"/>
              <a:buFont typeface="Noto Sans Symbols"/>
              <a:buChar char="⚫"/>
            </a:pPr>
            <a:endParaRPr lang="it-IT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43013" name="Google Shape;336;p16" descr="C:\Users\DSMSV01\Desktop\Edu\fitwalkin e montagna terapia\Acquisto materiale\immagine montagna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279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tà">
  <a:themeElements>
    <a:clrScheme name="Personalizzato 4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92D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1894</Words>
  <Application>Microsoft Macintosh PowerPoint</Application>
  <PresentationFormat>Presentazione su schermo (4:3)</PresentationFormat>
  <Paragraphs>259</Paragraphs>
  <Slides>30</Slides>
  <Notes>11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Georgia</vt:lpstr>
      <vt:lpstr>Noto Sans Symbols</vt:lpstr>
      <vt:lpstr>Città</vt:lpstr>
      <vt:lpstr>PROGETTO DI MONTAGNATERAPIA</vt:lpstr>
      <vt:lpstr>Presentazione standard di PowerPoint</vt:lpstr>
      <vt:lpstr>LAVORANO A QUESTO PROGETTO:</vt:lpstr>
      <vt:lpstr>DAL PROGETTO ALLO STRUMENTO VALUTATIVO </vt:lpstr>
      <vt:lpstr> UNA TEORIA DELLA PROGETTAZIONE E DI CAMBIAMENTO DEL COMPORTAMENTO –MODELLO DI GREEN</vt:lpstr>
      <vt:lpstr>MODELLO DI GREEN</vt:lpstr>
      <vt:lpstr>Presentazione standard di PowerPoint</vt:lpstr>
      <vt:lpstr>MODELLO DI GREEN</vt:lpstr>
      <vt:lpstr>FATTORI PREDISPONENTI</vt:lpstr>
      <vt:lpstr>FATTORI ABILITANTI</vt:lpstr>
      <vt:lpstr>FATTORI RINFORZANTI</vt:lpstr>
      <vt:lpstr>Presentazione standard di PowerPoint</vt:lpstr>
      <vt:lpstr>OBIETTIVO A</vt:lpstr>
      <vt:lpstr>OBIETTIVO B </vt:lpstr>
      <vt:lpstr>OBIETTIVO C</vt:lpstr>
      <vt:lpstr>DESTINATARI - Area Nord </vt:lpstr>
      <vt:lpstr>OPERATORI</vt:lpstr>
      <vt:lpstr>VALUTAZIONE DI PROCESSO E IMPATTO</vt:lpstr>
      <vt:lpstr>METODOLOGIA SPECIFICA DI VALUTAZIONE </vt:lpstr>
      <vt:lpstr>TIPOLOGIE DI STRUMENTI DI VALUTAZIONE</vt:lpstr>
      <vt:lpstr>STRUMENTI DIGITALI</vt:lpstr>
      <vt:lpstr>STRUMENTI DI VALUTAZIONE CARTACEI</vt:lpstr>
      <vt:lpstr>SCHEDA TECNICA RELATIVA ALL’USCITA</vt:lpstr>
      <vt:lpstr>SCHEDA DI OSSERVAZIONE E VALUTAZIONE</vt:lpstr>
      <vt:lpstr>SCHEDA DI OSSERVAZIONE E VALUTAZIONE</vt:lpstr>
      <vt:lpstr>PROFILO INDIVIDUALE   </vt:lpstr>
      <vt:lpstr>PROFILO INDIVIDUALE  </vt:lpstr>
      <vt:lpstr>IL VIDEO COME DOCUMENTAZIONE</vt:lpstr>
      <vt:lpstr>IL VIDEO COME NARRAZIONE</vt:lpstr>
      <vt:lpstr>IL VIDEO COME RESTITUZIONE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MONTAGNATERAPIA</dc:title>
  <dc:creator>DSMSV01</dc:creator>
  <cp:lastModifiedBy>GIOVANNI ROAGNA</cp:lastModifiedBy>
  <cp:revision>60</cp:revision>
  <dcterms:created xsi:type="dcterms:W3CDTF">2021-04-16T14:16:58Z</dcterms:created>
  <dcterms:modified xsi:type="dcterms:W3CDTF">2021-10-14T14:47:43Z</dcterms:modified>
</cp:coreProperties>
</file>